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26" r:id="rId6"/>
  </p:sldMasterIdLst>
  <p:notesMasterIdLst>
    <p:notesMasterId r:id="rId27"/>
  </p:notesMasterIdLst>
  <p:sldIdLst>
    <p:sldId id="1001" r:id="rId7"/>
    <p:sldId id="322" r:id="rId8"/>
    <p:sldId id="4357" r:id="rId9"/>
    <p:sldId id="4269" r:id="rId10"/>
    <p:sldId id="4328" r:id="rId11"/>
    <p:sldId id="4260" r:id="rId12"/>
    <p:sldId id="4263" r:id="rId13"/>
    <p:sldId id="4347" r:id="rId14"/>
    <p:sldId id="4257" r:id="rId15"/>
    <p:sldId id="4264" r:id="rId16"/>
    <p:sldId id="4233" r:id="rId17"/>
    <p:sldId id="4236" r:id="rId18"/>
    <p:sldId id="4241" r:id="rId19"/>
    <p:sldId id="4270" r:id="rId20"/>
    <p:sldId id="4353" r:id="rId21"/>
    <p:sldId id="4354" r:id="rId22"/>
    <p:sldId id="4355" r:id="rId23"/>
    <p:sldId id="4356" r:id="rId24"/>
    <p:sldId id="4275" r:id="rId25"/>
    <p:sldId id="4277" r:id="rId26"/>
  </p:sldIdLst>
  <p:sldSz cx="12192000" cy="6858000"/>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D61A0B-E055-84B8-7ED6-C327733406AC}" name="Morten Meyer" initials="MM" userId="S::Morten.Meyer@boligprodusentene.no::acdedf49-a684-49c7-8bce-b70288238857" providerId="AD"/>
  <p188:author id="{C3EA5EDD-3AAE-D538-D3EF-92C7CD03696D}" name="Marita Grande" initials="MG" userId="S::marita.grande@boligprodusentene.no::cef794f3-46be-46dd-9baa-dea2060694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s Myhre" initials="LM" lastIdx="2" clrIdx="0">
    <p:extLst>
      <p:ext uri="{19B8F6BF-5375-455C-9EA6-DF929625EA0E}">
        <p15:presenceInfo xmlns:p15="http://schemas.microsoft.com/office/powerpoint/2012/main" userId="S::lars.myhre@boligprodusentene.no::f61d6823-a061-4493-be2d-2a26764ef8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CBDEEE"/>
    <a:srgbClr val="C00000"/>
    <a:srgbClr val="00B050"/>
    <a:srgbClr val="33CC33"/>
    <a:srgbClr val="000000"/>
    <a:srgbClr val="FF0000"/>
    <a:srgbClr val="009644"/>
    <a:srgbClr val="FF3300"/>
    <a:srgbClr val="A82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F9ECEB-16EC-4BC0-9090-D4482427C6D8}" type="datetimeFigureOut">
              <a:rPr lang="nb-NO" smtClean="0"/>
              <a:t>01.02.2023</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F663D8-7FA1-416E-9955-14F9AB2F6603}" type="slidenum">
              <a:rPr lang="nb-NO" smtClean="0"/>
              <a:t>‹#›</a:t>
            </a:fld>
            <a:endParaRPr lang="nb-NO"/>
          </a:p>
        </p:txBody>
      </p:sp>
    </p:spTree>
    <p:extLst>
      <p:ext uri="{BB962C8B-B14F-4D97-AF65-F5344CB8AC3E}">
        <p14:creationId xmlns:p14="http://schemas.microsoft.com/office/powerpoint/2010/main" val="4017913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en-US"/>
          </a:p>
        </p:txBody>
      </p:sp>
      <p:sp>
        <p:nvSpPr>
          <p:cNvPr id="4" name="Plassholder for lysbildenummer 3"/>
          <p:cNvSpPr>
            <a:spLocks noGrp="1"/>
          </p:cNvSpPr>
          <p:nvPr>
            <p:ph type="sldNum" sz="quarter" idx="10"/>
          </p:nvPr>
        </p:nvSpPr>
        <p:spPr/>
        <p:txBody>
          <a:bodyPr/>
          <a:lstStyle/>
          <a:p>
            <a:pPr>
              <a:defRPr/>
            </a:pPr>
            <a:fld id="{CBC18434-EC1F-4692-BEC3-842A3E276477}" type="slidenum">
              <a:rPr lang="nb-NO" smtClean="0">
                <a:solidFill>
                  <a:prstClr val="black"/>
                </a:solidFill>
              </a:rPr>
              <a:pPr>
                <a:defRPr/>
              </a:pPr>
              <a:t>2</a:t>
            </a:fld>
            <a:endParaRPr lang="nb-NO">
              <a:solidFill>
                <a:prstClr val="black"/>
              </a:solidFill>
            </a:endParaRPr>
          </a:p>
        </p:txBody>
      </p:sp>
    </p:spTree>
    <p:extLst>
      <p:ext uri="{BB962C8B-B14F-4D97-AF65-F5344CB8AC3E}">
        <p14:creationId xmlns:p14="http://schemas.microsoft.com/office/powerpoint/2010/main" val="7739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068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57200" indent="-457200">
              <a:buFont typeface="+mj-lt"/>
              <a:buAutoNum type="arabicPeriod"/>
            </a:pPr>
            <a:r>
              <a:rPr lang="nb-NO" b="1"/>
              <a:t>Direkte kostnader </a:t>
            </a:r>
            <a:r>
              <a:rPr lang="nb-NO"/>
              <a:t>til planlegging øker når planarbeidet trekker ut i tid</a:t>
            </a:r>
          </a:p>
          <a:p>
            <a:pPr marL="457200" indent="-457200">
              <a:buFont typeface="+mj-lt"/>
              <a:buAutoNum type="arabicPeriod"/>
            </a:pPr>
            <a:r>
              <a:rPr lang="nb-NO" b="1"/>
              <a:t>Finansieringskostnader</a:t>
            </a:r>
            <a:r>
              <a:rPr lang="nb-NO"/>
              <a:t> for tomt øker når planleggingsarbeid trekker ut i tid</a:t>
            </a:r>
          </a:p>
          <a:p>
            <a:pPr marL="457200" indent="-457200">
              <a:buFont typeface="+mj-lt"/>
              <a:buAutoNum type="arabicPeriod"/>
            </a:pPr>
            <a:r>
              <a:rPr lang="nb-NO" b="1"/>
              <a:t>Markedsusikkerhet</a:t>
            </a:r>
            <a:r>
              <a:rPr lang="nb-NO"/>
              <a:t> øker når planarbeidet trekker ut i tid</a:t>
            </a:r>
          </a:p>
          <a:p>
            <a:pPr marL="457200" indent="-457200">
              <a:buFont typeface="+mj-lt"/>
              <a:buAutoNum type="arabicPeriod"/>
            </a:pPr>
            <a:r>
              <a:rPr lang="nb-NO" b="1"/>
              <a:t>Den politiske risikoen </a:t>
            </a:r>
            <a:r>
              <a:rPr lang="nb-NO"/>
              <a:t>blir betydelig når planprosessen strekkes over flere valgperioder</a:t>
            </a:r>
          </a:p>
          <a:p>
            <a:pPr marL="0" indent="0" algn="ctr">
              <a:buNone/>
            </a:pPr>
            <a:endParaRPr lang="nb-NO"/>
          </a:p>
          <a:p>
            <a:pPr marL="0" indent="0" algn="ctr">
              <a:buNone/>
            </a:pPr>
            <a:r>
              <a:rPr lang="nb-NO"/>
              <a:t>Alle risikofaktorer må ivaretas i boligkalkylen!</a:t>
            </a:r>
          </a:p>
          <a:p>
            <a:pPr marL="0" indent="0">
              <a:buNone/>
            </a:pPr>
            <a:endParaRPr lang="nb-NO"/>
          </a:p>
          <a:p>
            <a:pPr marL="0" indent="0">
              <a:buNone/>
            </a:pPr>
            <a:endParaRPr lang="nb-NO"/>
          </a:p>
          <a:p>
            <a:pPr marL="0" indent="0">
              <a:buNone/>
            </a:pPr>
            <a:r>
              <a:rPr lang="nb-NO"/>
              <a:t>	</a:t>
            </a:r>
            <a:r>
              <a:rPr lang="nb-NO" b="1"/>
              <a:t>Behov for høye marginer i kalkulasjon av boligprosjekter pga. reguleringsrisiko</a:t>
            </a:r>
          </a:p>
          <a:p>
            <a:pPr marL="0" indent="0">
              <a:buNone/>
            </a:pPr>
            <a:r>
              <a:rPr lang="nb-NO" b="1"/>
              <a:t>	Boligutviklingen stopper når kostnadsveksten gjør boliger uselgelige.</a:t>
            </a:r>
          </a:p>
          <a:p>
            <a:endParaRPr lang="nb-NO" b="1"/>
          </a:p>
          <a:p>
            <a:r>
              <a:rPr lang="nb-NO"/>
              <a:t>Færre aktører kan påta seg å være forslagstiller pga. store krav til langsiktighet og kapital</a:t>
            </a:r>
          </a:p>
          <a:p>
            <a:r>
              <a:rPr lang="nb-NO"/>
              <a:t>Færre tilbydere i boligmarkedet </a:t>
            </a:r>
          </a:p>
          <a:p>
            <a:r>
              <a:rPr lang="nb-NO"/>
              <a:t>Økende misforhold mellom tilbud og etterspørsel</a:t>
            </a:r>
          </a:p>
          <a:p>
            <a:r>
              <a:rPr lang="nb-NO"/>
              <a:t>Stor usikkerhet om vedtatte reguleringsplaner er tilstrekkelig kostnadseffektive for oppstart når rentetoppen er passert – mye må antagelig omreguleres!</a:t>
            </a:r>
          </a:p>
          <a:p>
            <a:r>
              <a:rPr lang="nb-NO"/>
              <a:t>Hvordan kan omregulering gjøres med et minimum av ressursbruk? </a:t>
            </a:r>
          </a:p>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F663D8-7FA1-416E-9955-14F9AB2F6603}"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193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F663D8-7FA1-416E-9955-14F9AB2F6603}"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3140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31001" y="3600451"/>
            <a:ext cx="10363200" cy="1470025"/>
          </a:xfrm>
        </p:spPr>
        <p:txBody>
          <a:bodyPr lIns="0" anchor="b" anchorCtr="0"/>
          <a:lstStyle>
            <a:lvl1pPr algn="l">
              <a:defRPr b="0">
                <a:solidFill>
                  <a:schemeClr val="bg1"/>
                </a:solidFill>
              </a:defRPr>
            </a:lvl1pPr>
          </a:lstStyle>
          <a:p>
            <a:r>
              <a:rPr lang="nb-NO"/>
              <a:t>Klikk for å redigere tittelstil</a:t>
            </a:r>
            <a:endParaRPr lang="nn-NO"/>
          </a:p>
        </p:txBody>
      </p:sp>
      <p:sp>
        <p:nvSpPr>
          <p:cNvPr id="3" name="Undertittel 2"/>
          <p:cNvSpPr>
            <a:spLocks noGrp="1"/>
          </p:cNvSpPr>
          <p:nvPr>
            <p:ph type="subTitle" idx="1"/>
          </p:nvPr>
        </p:nvSpPr>
        <p:spPr>
          <a:xfrm>
            <a:off x="931001" y="5145188"/>
            <a:ext cx="10363200" cy="683725"/>
          </a:xfrm>
        </p:spPr>
        <p:txBody>
          <a:bodyPr lIns="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8" name="Rektangel 7"/>
          <p:cNvSpPr/>
          <p:nvPr userDrawn="1"/>
        </p:nvSpPr>
        <p:spPr>
          <a:xfrm>
            <a:off x="914400" y="5852493"/>
            <a:ext cx="10363200" cy="398467"/>
          </a:xfrm>
          <a:prstGeom prst="rect">
            <a:avLst/>
          </a:prstGeom>
          <a:gradFill flip="none" rotWithShape="1">
            <a:gsLst>
              <a:gs pos="0">
                <a:schemeClr val="accent2"/>
              </a:gs>
              <a:gs pos="100000">
                <a:schemeClr val="accent3"/>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1800"/>
          </a:p>
        </p:txBody>
      </p:sp>
      <p:pic>
        <p:nvPicPr>
          <p:cNvPr id="9" name="Bilde 8" descr="Boligprodusentene_logo_negativ-1.png"/>
          <p:cNvPicPr>
            <a:picLocks noChangeAspect="1"/>
          </p:cNvPicPr>
          <p:nvPr userDrawn="1"/>
        </p:nvPicPr>
        <p:blipFill>
          <a:blip r:embed="rId3"/>
          <a:stretch>
            <a:fillRect/>
          </a:stretch>
        </p:blipFill>
        <p:spPr>
          <a:xfrm>
            <a:off x="897799" y="669847"/>
            <a:ext cx="2548029" cy="107344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F657B5BD-14C0-E74F-8666-32821AD4DFD3}" type="datetimeFigureOut">
              <a:rPr lang="nn-NO"/>
              <a:pPr/>
              <a:t>01.02.2023</a:t>
            </a:fld>
            <a:endParaRPr lang="nn-NO"/>
          </a:p>
        </p:txBody>
      </p:sp>
      <p:sp>
        <p:nvSpPr>
          <p:cNvPr id="6" name="Plassholder for bunntekst 5"/>
          <p:cNvSpPr>
            <a:spLocks noGrp="1"/>
          </p:cNvSpPr>
          <p:nvPr>
            <p:ph type="ftr" sz="quarter" idx="11"/>
          </p:nvPr>
        </p:nvSpPr>
        <p:spPr/>
        <p:txBody>
          <a:bodyPr/>
          <a:lstStyle/>
          <a:p>
            <a:endParaRPr lang="nn-NO"/>
          </a:p>
        </p:txBody>
      </p:sp>
      <p:sp>
        <p:nvSpPr>
          <p:cNvPr id="7" name="Plassholder for lysbildenummer 6"/>
          <p:cNvSpPr>
            <a:spLocks noGrp="1"/>
          </p:cNvSpPr>
          <p:nvPr>
            <p:ph type="sldNum" sz="quarter" idx="12"/>
          </p:nvPr>
        </p:nvSpPr>
        <p:spPr/>
        <p:txBody>
          <a:bodyPr/>
          <a:lstStyle/>
          <a:p>
            <a:fld id="{B3F32500-162A-3F47-8DD8-94FB3D2BBB36}" type="slidenum">
              <a:rPr/>
              <a:pPr/>
              <a:t>‹#›</a:t>
            </a:fld>
            <a:endParaRPr lang="nn-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6" name="Tittel 1"/>
          <p:cNvSpPr>
            <a:spLocks noGrp="1"/>
          </p:cNvSpPr>
          <p:nvPr>
            <p:ph type="ctrTitle"/>
          </p:nvPr>
        </p:nvSpPr>
        <p:spPr>
          <a:xfrm>
            <a:off x="576000" y="2925366"/>
            <a:ext cx="11040000" cy="1276077"/>
          </a:xfrm>
        </p:spPr>
        <p:txBody>
          <a:bodyPr anchor="b"/>
          <a:lstStyle>
            <a:lvl1pPr algn="ctr">
              <a:defRPr sz="4800">
                <a:solidFill>
                  <a:schemeClr val="accent1"/>
                </a:solidFill>
              </a:defRPr>
            </a:lvl1pPr>
          </a:lstStyle>
          <a:p>
            <a:r>
              <a:rPr lang="nb-NO"/>
              <a:t>Klikk for å redigere tittelstil</a:t>
            </a:r>
          </a:p>
        </p:txBody>
      </p:sp>
      <p:sp>
        <p:nvSpPr>
          <p:cNvPr id="7" name="Undertittel 2"/>
          <p:cNvSpPr>
            <a:spLocks noGrp="1"/>
          </p:cNvSpPr>
          <p:nvPr>
            <p:ph type="subTitle" idx="1" hasCustomPrompt="1"/>
          </p:nvPr>
        </p:nvSpPr>
        <p:spPr>
          <a:xfrm>
            <a:off x="576000" y="4293518"/>
            <a:ext cx="11040000" cy="12957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skrive inn undertittel</a:t>
            </a:r>
          </a:p>
        </p:txBody>
      </p:sp>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83416"/>
            <a:ext cx="12192000" cy="1101969"/>
          </a:xfrm>
          <a:prstGeom prst="rect">
            <a:avLst/>
          </a:prstGeom>
        </p:spPr>
      </p:pic>
      <p:sp>
        <p:nvSpPr>
          <p:cNvPr id="4" name="Plassholder for bilde 3"/>
          <p:cNvSpPr>
            <a:spLocks noGrp="1"/>
          </p:cNvSpPr>
          <p:nvPr>
            <p:ph type="pic" sz="quarter" idx="10" hasCustomPrompt="1"/>
          </p:nvPr>
        </p:nvSpPr>
        <p:spPr>
          <a:xfrm>
            <a:off x="0" y="765176"/>
            <a:ext cx="12192000" cy="1800225"/>
          </a:xfrm>
        </p:spPr>
        <p:txBody>
          <a:bodyPr>
            <a:normAutofit/>
          </a:bodyPr>
          <a:lstStyle>
            <a:lvl1pPr>
              <a:defRPr sz="1400"/>
            </a:lvl1pPr>
          </a:lstStyle>
          <a:p>
            <a:r>
              <a:rPr lang="nb-NO"/>
              <a:t>Her kan du sette inn et valgfritt bilde hvis du ønsker det! Klikk og finn et passende bilde i liggende format. Hvis du ikke vil ha noe bilde her, så lar du det bare være slik. Denne rammen vil da ikke vises i lysbildefremvisning.</a:t>
            </a:r>
          </a:p>
        </p:txBody>
      </p:sp>
    </p:spTree>
    <p:extLst>
      <p:ext uri="{BB962C8B-B14F-4D97-AF65-F5344CB8AC3E}">
        <p14:creationId xmlns:p14="http://schemas.microsoft.com/office/powerpoint/2010/main" val="349219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a:t>Klikk for å legge til tittel</a:t>
            </a:r>
          </a:p>
        </p:txBody>
      </p:sp>
      <p:sp>
        <p:nvSpPr>
          <p:cNvPr id="3" name="Plassholder for innhold 2"/>
          <p:cNvSpPr>
            <a:spLocks noGrp="1"/>
          </p:cNvSpPr>
          <p:nvPr>
            <p:ph idx="1" hasCustomPrompt="1"/>
          </p:nvPr>
        </p:nvSpPr>
        <p:spPr/>
        <p:txBody>
          <a:bodyPr>
            <a:normAutofit/>
          </a:bodyPr>
          <a:lstStyle>
            <a:lvl1pPr>
              <a:defRPr/>
            </a:lvl1pPr>
          </a:lstStyle>
          <a:p>
            <a:pPr lvl="0"/>
            <a:r>
              <a:rPr lang="nb-NO"/>
              <a:t>Klikk for å skrive inn tekst, eller klikk på et av ikonene for å sette inn det du ønsker.</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3"/>
          <p:cNvSpPr>
            <a:spLocks noGrp="1"/>
          </p:cNvSpPr>
          <p:nvPr>
            <p:ph type="sldNum" sz="quarter" idx="10"/>
          </p:nvPr>
        </p:nvSpPr>
        <p:spPr/>
        <p:txBody>
          <a:bodyPr/>
          <a:lstStyle>
            <a:lvl1pPr>
              <a:defRPr/>
            </a:lvl1pPr>
          </a:lstStyle>
          <a:p>
            <a:fld id="{538CB5FC-E4A7-4899-A920-03E024C3E669}" type="slidenum">
              <a:rPr lang="nb-NO"/>
              <a:pPr/>
              <a:t>‹#›</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Tree>
    <p:extLst>
      <p:ext uri="{BB962C8B-B14F-4D97-AF65-F5344CB8AC3E}">
        <p14:creationId xmlns:p14="http://schemas.microsoft.com/office/powerpoint/2010/main" val="3482512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76000" y="980728"/>
            <a:ext cx="5808032" cy="719138"/>
          </a:xfrm>
        </p:spPr>
        <p:txBody>
          <a:bodyPr/>
          <a:lstStyle>
            <a:lvl1pPr>
              <a:defRPr/>
            </a:lvl1pPr>
          </a:lstStyle>
          <a:p>
            <a:r>
              <a:rPr lang="nb-NO"/>
              <a:t>Klikk for å legge til tittel</a:t>
            </a:r>
          </a:p>
        </p:txBody>
      </p:sp>
      <p:sp>
        <p:nvSpPr>
          <p:cNvPr id="3" name="Plassholder for innhold 2"/>
          <p:cNvSpPr>
            <a:spLocks noGrp="1"/>
          </p:cNvSpPr>
          <p:nvPr>
            <p:ph idx="1" hasCustomPrompt="1"/>
          </p:nvPr>
        </p:nvSpPr>
        <p:spPr>
          <a:xfrm>
            <a:off x="576000" y="1916833"/>
            <a:ext cx="5808032" cy="4320456"/>
          </a:xfrm>
        </p:spPr>
        <p:txBody>
          <a:bodyPr>
            <a:normAutofit/>
          </a:bodyPr>
          <a:lstStyle>
            <a:lvl1pPr>
              <a:defRPr/>
            </a:lvl1pPr>
          </a:lstStyle>
          <a:p>
            <a:pPr lvl="0"/>
            <a:r>
              <a:rPr lang="nb-NO"/>
              <a:t>Klikk for å skrive inn tekst, eller klikk på et av ikonene for å sette inn det du ønsker.</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3"/>
          <p:cNvSpPr>
            <a:spLocks noGrp="1"/>
          </p:cNvSpPr>
          <p:nvPr>
            <p:ph type="sldNum" sz="quarter" idx="10"/>
          </p:nvPr>
        </p:nvSpPr>
        <p:spPr/>
        <p:txBody>
          <a:bodyPr/>
          <a:lstStyle>
            <a:lvl1pPr>
              <a:defRPr/>
            </a:lvl1pPr>
          </a:lstStyle>
          <a:p>
            <a:fld id="{538CB5FC-E4A7-4899-A920-03E024C3E669}" type="slidenum">
              <a:rPr lang="nb-NO"/>
              <a:pPr/>
              <a:t>‹#›</a:t>
            </a:fld>
            <a:endParaRPr lang="nb-NO"/>
          </a:p>
        </p:txBody>
      </p:sp>
      <p:sp>
        <p:nvSpPr>
          <p:cNvPr id="9" name="Plassholder for bilde 8"/>
          <p:cNvSpPr>
            <a:spLocks noGrp="1"/>
          </p:cNvSpPr>
          <p:nvPr>
            <p:ph type="pic" sz="quarter" idx="12" hasCustomPrompt="1"/>
          </p:nvPr>
        </p:nvSpPr>
        <p:spPr>
          <a:xfrm>
            <a:off x="6671467" y="980729"/>
            <a:ext cx="4944533" cy="5256560"/>
          </a:xfrm>
          <a:prstGeom prst="roundRect">
            <a:avLst/>
          </a:prstGeom>
          <a:ln>
            <a:solidFill>
              <a:srgbClr val="BB133E"/>
            </a:solidFill>
          </a:ln>
        </p:spPr>
        <p:txBody>
          <a:bodyPr>
            <a:normAutofit/>
          </a:bodyPr>
          <a:lstStyle>
            <a:lvl1pPr>
              <a:defRPr sz="2400"/>
            </a:lvl1pPr>
          </a:lstStyle>
          <a:p>
            <a:r>
              <a:rPr lang="nb-NO"/>
              <a:t>Klikk for å sette inn et bilde i denne rammen.</a:t>
            </a:r>
          </a:p>
        </p:txBody>
      </p:sp>
      <p:sp>
        <p:nvSpPr>
          <p:cNvPr id="10" name="Plassholder for bunntekst 4"/>
          <p:cNvSpPr>
            <a:spLocks noGrp="1"/>
          </p:cNvSpPr>
          <p:nvPr>
            <p:ph type="ftr" sz="quarter" idx="11"/>
          </p:nvPr>
        </p:nvSpPr>
        <p:spPr>
          <a:xfrm>
            <a:off x="2304139" y="6453189"/>
            <a:ext cx="9311861" cy="268287"/>
          </a:xfrm>
        </p:spPr>
        <p:txBody>
          <a:bodyPr/>
          <a:lstStyle>
            <a:lvl1pPr>
              <a:defRPr/>
            </a:lvl1pPr>
          </a:lstStyle>
          <a:p>
            <a:endParaRPr lang="nb-NO"/>
          </a:p>
        </p:txBody>
      </p:sp>
    </p:spTree>
    <p:extLst>
      <p:ext uri="{BB962C8B-B14F-4D97-AF65-F5344CB8AC3E}">
        <p14:creationId xmlns:p14="http://schemas.microsoft.com/office/powerpoint/2010/main" val="2577769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76000" y="4406901"/>
            <a:ext cx="11040000" cy="1362075"/>
          </a:xfrm>
        </p:spPr>
        <p:txBody>
          <a:bodyPr anchor="t"/>
          <a:lstStyle>
            <a:lvl1pPr algn="l">
              <a:defRPr sz="3200" b="1" cap="all"/>
            </a:lvl1pPr>
          </a:lstStyle>
          <a:p>
            <a:r>
              <a:rPr lang="nb-NO"/>
              <a:t>Klikk for å LEGGE TIL tittel</a:t>
            </a:r>
          </a:p>
        </p:txBody>
      </p:sp>
      <p:sp>
        <p:nvSpPr>
          <p:cNvPr id="3" name="Plassholder for tekst 2"/>
          <p:cNvSpPr>
            <a:spLocks noGrp="1"/>
          </p:cNvSpPr>
          <p:nvPr>
            <p:ph type="body" idx="1" hasCustomPrompt="1"/>
          </p:nvPr>
        </p:nvSpPr>
        <p:spPr>
          <a:xfrm>
            <a:off x="576000" y="2906713"/>
            <a:ext cx="11040000" cy="138638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skrive inn tekst her</a:t>
            </a:r>
          </a:p>
        </p:txBody>
      </p:sp>
      <p:sp>
        <p:nvSpPr>
          <p:cNvPr id="4" name="Plassholder for lysbildenummer 3"/>
          <p:cNvSpPr>
            <a:spLocks noGrp="1"/>
          </p:cNvSpPr>
          <p:nvPr>
            <p:ph type="sldNum" sz="quarter" idx="10"/>
          </p:nvPr>
        </p:nvSpPr>
        <p:spPr>
          <a:xfrm>
            <a:off x="576000" y="6453188"/>
            <a:ext cx="711200" cy="270000"/>
          </a:xfrm>
        </p:spPr>
        <p:txBody>
          <a:bodyPr/>
          <a:lstStyle>
            <a:lvl1pPr>
              <a:defRPr/>
            </a:lvl1pPr>
          </a:lstStyle>
          <a:p>
            <a:fld id="{EE479BC7-F86E-41DD-9379-AAF7A38BF29C}" type="slidenum">
              <a:rPr lang="nb-NO"/>
              <a:pPr/>
              <a:t>‹#›</a:t>
            </a:fld>
            <a:endParaRPr lang="nb-NO"/>
          </a:p>
        </p:txBody>
      </p:sp>
      <p:sp>
        <p:nvSpPr>
          <p:cNvPr id="5" name="Plassholder for bunntekst 4"/>
          <p:cNvSpPr>
            <a:spLocks noGrp="1"/>
          </p:cNvSpPr>
          <p:nvPr>
            <p:ph type="ftr" sz="quarter" idx="11"/>
          </p:nvPr>
        </p:nvSpPr>
        <p:spPr>
          <a:xfrm>
            <a:off x="2304139" y="6453189"/>
            <a:ext cx="9311861" cy="268287"/>
          </a:xfrm>
        </p:spPr>
        <p:txBody>
          <a:bodyPr/>
          <a:lstStyle>
            <a:lvl1pPr>
              <a:defRPr/>
            </a:lvl1pPr>
          </a:lstStyle>
          <a:p>
            <a:endParaRPr lang="nb-NO"/>
          </a:p>
        </p:txBody>
      </p:sp>
    </p:spTree>
    <p:extLst>
      <p:ext uri="{BB962C8B-B14F-4D97-AF65-F5344CB8AC3E}">
        <p14:creationId xmlns:p14="http://schemas.microsoft.com/office/powerpoint/2010/main" val="2777194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deling med toppbilde">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76000" y="4406901"/>
            <a:ext cx="11040000" cy="1362075"/>
          </a:xfrm>
        </p:spPr>
        <p:txBody>
          <a:bodyPr anchor="t"/>
          <a:lstStyle>
            <a:lvl1pPr algn="l">
              <a:defRPr sz="3200" b="1" cap="all"/>
            </a:lvl1pPr>
          </a:lstStyle>
          <a:p>
            <a:r>
              <a:rPr lang="nb-NO"/>
              <a:t>Klikk for å legge til tittel</a:t>
            </a:r>
          </a:p>
        </p:txBody>
      </p:sp>
      <p:sp>
        <p:nvSpPr>
          <p:cNvPr id="3" name="Plassholder for tekst 2"/>
          <p:cNvSpPr>
            <a:spLocks noGrp="1"/>
          </p:cNvSpPr>
          <p:nvPr>
            <p:ph type="body" idx="1"/>
          </p:nvPr>
        </p:nvSpPr>
        <p:spPr>
          <a:xfrm>
            <a:off x="576000" y="2906713"/>
            <a:ext cx="11040000" cy="138638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Rediger tekststiler i malen</a:t>
            </a:r>
          </a:p>
        </p:txBody>
      </p:sp>
      <p:sp>
        <p:nvSpPr>
          <p:cNvPr id="4" name="Plassholder for lysbildenummer 3"/>
          <p:cNvSpPr>
            <a:spLocks noGrp="1"/>
          </p:cNvSpPr>
          <p:nvPr>
            <p:ph type="sldNum" sz="quarter" idx="10"/>
          </p:nvPr>
        </p:nvSpPr>
        <p:spPr>
          <a:xfrm>
            <a:off x="576000" y="6453188"/>
            <a:ext cx="711200" cy="270000"/>
          </a:xfrm>
        </p:spPr>
        <p:txBody>
          <a:bodyPr/>
          <a:lstStyle>
            <a:lvl1pPr>
              <a:defRPr/>
            </a:lvl1pPr>
          </a:lstStyle>
          <a:p>
            <a:fld id="{EE479BC7-F86E-41DD-9379-AAF7A38BF29C}" type="slidenum">
              <a:rPr lang="nb-NO"/>
              <a:pPr/>
              <a:t>‹#›</a:t>
            </a:fld>
            <a:endParaRPr lang="nb-NO"/>
          </a:p>
        </p:txBody>
      </p:sp>
      <p:sp>
        <p:nvSpPr>
          <p:cNvPr id="5" name="Plassholder for bunntekst 4"/>
          <p:cNvSpPr>
            <a:spLocks noGrp="1"/>
          </p:cNvSpPr>
          <p:nvPr>
            <p:ph type="ftr" sz="quarter" idx="11"/>
          </p:nvPr>
        </p:nvSpPr>
        <p:spPr>
          <a:xfrm>
            <a:off x="2304139" y="6453189"/>
            <a:ext cx="9311861" cy="268287"/>
          </a:xfrm>
        </p:spPr>
        <p:txBody>
          <a:bodyPr/>
          <a:lstStyle>
            <a:lvl1pPr>
              <a:defRPr/>
            </a:lvl1pPr>
          </a:lstStyle>
          <a:p>
            <a:endParaRPr lang="nb-NO"/>
          </a:p>
        </p:txBody>
      </p:sp>
      <p:sp>
        <p:nvSpPr>
          <p:cNvPr id="7" name="Plassholder for bilde 6"/>
          <p:cNvSpPr>
            <a:spLocks noGrp="1"/>
          </p:cNvSpPr>
          <p:nvPr>
            <p:ph type="pic" sz="quarter" idx="12" hasCustomPrompt="1"/>
          </p:nvPr>
        </p:nvSpPr>
        <p:spPr>
          <a:xfrm>
            <a:off x="575467" y="765175"/>
            <a:ext cx="11040533" cy="1943100"/>
          </a:xfrm>
        </p:spPr>
        <p:txBody>
          <a:bodyPr>
            <a:normAutofit/>
          </a:bodyPr>
          <a:lstStyle>
            <a:lvl1pPr>
              <a:defRPr sz="2400"/>
            </a:lvl1pPr>
          </a:lstStyle>
          <a:p>
            <a:r>
              <a:rPr lang="nb-NO"/>
              <a:t>Klikk for å sette inn et bilde i denne rammen.</a:t>
            </a:r>
          </a:p>
        </p:txBody>
      </p:sp>
    </p:spTree>
    <p:extLst>
      <p:ext uri="{BB962C8B-B14F-4D97-AF65-F5344CB8AC3E}">
        <p14:creationId xmlns:p14="http://schemas.microsoft.com/office/powerpoint/2010/main" val="1883717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7" name="Plassholder for lysbildenummer 6"/>
          <p:cNvSpPr>
            <a:spLocks noGrp="1"/>
          </p:cNvSpPr>
          <p:nvPr>
            <p:ph type="sldNum" sz="quarter" idx="10"/>
          </p:nvPr>
        </p:nvSpPr>
        <p:spPr/>
        <p:txBody>
          <a:bodyPr/>
          <a:lstStyle>
            <a:lvl1pPr>
              <a:defRPr/>
            </a:lvl1pPr>
          </a:lstStyle>
          <a:p>
            <a:fld id="{0506429A-4904-4DDF-B655-804EEE3FD4A5}" type="slidenum">
              <a:rPr lang="nb-NO"/>
              <a:pPr/>
              <a:t>‹#›</a:t>
            </a:fld>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10" name="Tittel 1"/>
          <p:cNvSpPr>
            <a:spLocks noGrp="1"/>
          </p:cNvSpPr>
          <p:nvPr>
            <p:ph type="title" hasCustomPrompt="1"/>
          </p:nvPr>
        </p:nvSpPr>
        <p:spPr>
          <a:xfrm>
            <a:off x="576000" y="980728"/>
            <a:ext cx="11040000" cy="719138"/>
          </a:xfrm>
        </p:spPr>
        <p:txBody>
          <a:bodyPr/>
          <a:lstStyle>
            <a:lvl1pPr>
              <a:defRPr/>
            </a:lvl1pPr>
          </a:lstStyle>
          <a:p>
            <a:r>
              <a:rPr lang="nb-NO"/>
              <a:t>Klikk for å legge til tittel</a:t>
            </a:r>
          </a:p>
        </p:txBody>
      </p:sp>
      <p:sp>
        <p:nvSpPr>
          <p:cNvPr id="9" name="Plassholder for innhold 2"/>
          <p:cNvSpPr>
            <a:spLocks noGrp="1"/>
          </p:cNvSpPr>
          <p:nvPr>
            <p:ph sz="half" idx="1" hasCustomPrompt="1"/>
          </p:nvPr>
        </p:nvSpPr>
        <p:spPr>
          <a:xfrm>
            <a:off x="576000" y="1915767"/>
            <a:ext cx="5280000" cy="4321522"/>
          </a:xfrm>
        </p:spPr>
        <p:txBody>
          <a:bodyPr/>
          <a:lstStyle>
            <a:lvl1pPr marL="457200" marR="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skrive inn tekst, eller klikk på et av ikonene for å sette inn det du ønsker.</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3"/>
          <p:cNvSpPr>
            <a:spLocks noGrp="1"/>
          </p:cNvSpPr>
          <p:nvPr>
            <p:ph sz="half" idx="2" hasCustomPrompt="1"/>
          </p:nvPr>
        </p:nvSpPr>
        <p:spPr>
          <a:xfrm>
            <a:off x="6336000" y="1915765"/>
            <a:ext cx="5280000" cy="4321523"/>
          </a:xfrm>
        </p:spPr>
        <p:txBody>
          <a:bodyPr/>
          <a:lstStyle>
            <a:lvl1pPr marL="457200" marR="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skrive inn tekst, eller klikk på et av ikonene for å sette inn det du ønsker.</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83028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76000" y="1844824"/>
            <a:ext cx="52800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hasCustomPrompt="1"/>
          </p:nvPr>
        </p:nvSpPr>
        <p:spPr>
          <a:xfrm>
            <a:off x="576000" y="2629544"/>
            <a:ext cx="5280000" cy="3607406"/>
          </a:xfrm>
        </p:spPr>
        <p:txBody>
          <a:bodyPr/>
          <a:lstStyle>
            <a:lvl1pPr marL="457200" marR="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skrive inn tekst, eller klikk på et av ikonene for å sette inn det du ønsker.</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336000" y="1844824"/>
            <a:ext cx="52800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hasCustomPrompt="1"/>
          </p:nvPr>
        </p:nvSpPr>
        <p:spPr>
          <a:xfrm>
            <a:off x="6336000" y="2629544"/>
            <a:ext cx="5280000" cy="3607406"/>
          </a:xfrm>
        </p:spPr>
        <p:txBody>
          <a:bodyPr/>
          <a:lstStyle>
            <a:lvl1pPr marL="457200" marR="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skrive inn tekst, eller klikk på et av ikonene for å sette inn det du ønsker.</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p:cNvSpPr>
            <a:spLocks noGrp="1"/>
          </p:cNvSpPr>
          <p:nvPr>
            <p:ph type="sldNum" sz="quarter" idx="10"/>
          </p:nvPr>
        </p:nvSpPr>
        <p:spPr/>
        <p:txBody>
          <a:bodyPr/>
          <a:lstStyle>
            <a:lvl1pPr>
              <a:defRPr/>
            </a:lvl1pPr>
          </a:lstStyle>
          <a:p>
            <a:fld id="{0506429A-4904-4DDF-B655-804EEE3FD4A5}" type="slidenum">
              <a:rPr lang="nb-NO"/>
              <a:pPr/>
              <a:t>‹#›</a:t>
            </a:fld>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10" name="Tittel 1"/>
          <p:cNvSpPr>
            <a:spLocks noGrp="1"/>
          </p:cNvSpPr>
          <p:nvPr>
            <p:ph type="title" hasCustomPrompt="1"/>
          </p:nvPr>
        </p:nvSpPr>
        <p:spPr>
          <a:xfrm>
            <a:off x="576000" y="980728"/>
            <a:ext cx="11040000" cy="719138"/>
          </a:xfrm>
        </p:spPr>
        <p:txBody>
          <a:bodyPr/>
          <a:lstStyle>
            <a:lvl1pPr>
              <a:defRPr/>
            </a:lvl1pPr>
          </a:lstStyle>
          <a:p>
            <a:r>
              <a:rPr lang="nb-NO"/>
              <a:t>Klikk for å legge til tittel</a:t>
            </a:r>
          </a:p>
        </p:txBody>
      </p:sp>
    </p:spTree>
    <p:extLst>
      <p:ext uri="{BB962C8B-B14F-4D97-AF65-F5344CB8AC3E}">
        <p14:creationId xmlns:p14="http://schemas.microsoft.com/office/powerpoint/2010/main" val="2218138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3 kolonner">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76000" y="980728"/>
            <a:ext cx="11040000" cy="719138"/>
          </a:xfrm>
        </p:spPr>
        <p:txBody>
          <a:bodyPr/>
          <a:lstStyle>
            <a:lvl1pPr>
              <a:defRPr/>
            </a:lvl1pPr>
          </a:lstStyle>
          <a:p>
            <a:r>
              <a:rPr lang="nb-NO"/>
              <a:t>Klikk for å legge til tittel</a:t>
            </a:r>
          </a:p>
        </p:txBody>
      </p:sp>
      <p:sp>
        <p:nvSpPr>
          <p:cNvPr id="3" name="Plassholder for innhold 2"/>
          <p:cNvSpPr>
            <a:spLocks noGrp="1"/>
          </p:cNvSpPr>
          <p:nvPr>
            <p:ph idx="1" hasCustomPrompt="1"/>
          </p:nvPr>
        </p:nvSpPr>
        <p:spPr>
          <a:xfrm>
            <a:off x="576000" y="1916833"/>
            <a:ext cx="3360000" cy="4320456"/>
          </a:xfrm>
        </p:spPr>
        <p:txBody>
          <a:bodyPr>
            <a:noAutofit/>
          </a:bodyPr>
          <a:lstStyle>
            <a:lvl1pPr marL="457200" marR="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sz="2000"/>
            </a:lvl1pPr>
            <a:lvl2pPr>
              <a:defRPr sz="2000"/>
            </a:lvl2pPr>
            <a:lvl3pPr>
              <a:defRPr sz="1800"/>
            </a:lvl3pPr>
            <a:lvl4pPr>
              <a:defRPr sz="1800"/>
            </a:lvl4pPr>
            <a:lvl5pPr>
              <a:defRPr sz="1600"/>
            </a:lvl5pPr>
          </a:lstStyle>
          <a:p>
            <a:pPr lvl="0"/>
            <a:r>
              <a:rPr lang="nb-NO"/>
              <a:t>Klikk for å skrive inn tekst, eller klikk på et av ikonene for å sette inn det du ønsker.</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3"/>
          <p:cNvSpPr>
            <a:spLocks noGrp="1"/>
          </p:cNvSpPr>
          <p:nvPr>
            <p:ph type="sldNum" sz="quarter" idx="10"/>
          </p:nvPr>
        </p:nvSpPr>
        <p:spPr/>
        <p:txBody>
          <a:bodyPr/>
          <a:lstStyle>
            <a:lvl1pPr>
              <a:defRPr/>
            </a:lvl1pPr>
          </a:lstStyle>
          <a:p>
            <a:fld id="{538CB5FC-E4A7-4899-A920-03E024C3E669}" type="slidenum">
              <a:rPr lang="nb-NO"/>
              <a:pPr/>
              <a:t>‹#›</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8" name="Plassholder for innhold 2"/>
          <p:cNvSpPr>
            <a:spLocks noGrp="1"/>
          </p:cNvSpPr>
          <p:nvPr>
            <p:ph idx="12" hasCustomPrompt="1"/>
          </p:nvPr>
        </p:nvSpPr>
        <p:spPr>
          <a:xfrm>
            <a:off x="4416000" y="1916833"/>
            <a:ext cx="3360000" cy="4320456"/>
          </a:xfrm>
        </p:spPr>
        <p:txBody>
          <a:bodyPr>
            <a:noAutofit/>
          </a:bodyPr>
          <a:lstStyle>
            <a:lvl1pPr marL="457200" marR="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sz="2000"/>
            </a:lvl1pPr>
            <a:lvl2pPr>
              <a:defRPr sz="2000"/>
            </a:lvl2pPr>
            <a:lvl3pPr>
              <a:defRPr sz="1800"/>
            </a:lvl3pPr>
            <a:lvl4pPr>
              <a:defRPr sz="1800"/>
            </a:lvl4pPr>
            <a:lvl5pPr>
              <a:defRPr sz="1600"/>
            </a:lvl5pPr>
          </a:lstStyle>
          <a:p>
            <a:pPr lvl="0"/>
            <a:r>
              <a:rPr lang="nb-NO"/>
              <a:t>Klikk for å skrive inn tekst, eller klikk på et av ikonene for å sette inn det du ønsker.</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2"/>
          <p:cNvSpPr>
            <a:spLocks noGrp="1"/>
          </p:cNvSpPr>
          <p:nvPr>
            <p:ph idx="13" hasCustomPrompt="1"/>
          </p:nvPr>
        </p:nvSpPr>
        <p:spPr>
          <a:xfrm>
            <a:off x="8256000" y="1916833"/>
            <a:ext cx="3360000" cy="4320456"/>
          </a:xfrm>
        </p:spPr>
        <p:txBody>
          <a:bodyPr>
            <a:noAutofit/>
          </a:bodyPr>
          <a:lstStyle>
            <a:lvl1pPr marL="457200" marR="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sz="2000"/>
            </a:lvl1pPr>
            <a:lvl2pPr>
              <a:defRPr sz="2000"/>
            </a:lvl2pPr>
            <a:lvl3pPr>
              <a:defRPr sz="1800"/>
            </a:lvl3pPr>
            <a:lvl4pPr>
              <a:defRPr sz="1800"/>
            </a:lvl4pPr>
            <a:lvl5pPr>
              <a:defRPr sz="1600"/>
            </a:lvl5pPr>
          </a:lstStyle>
          <a:p>
            <a:pPr lvl="0"/>
            <a:r>
              <a:rPr lang="nb-NO"/>
              <a:t>Klikk for å skrive inn tekst, eller klikk på et av ikonene for å sette inn det du ønsker.</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33744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spalter med bilde/tekst">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576000" y="2695134"/>
            <a:ext cx="3360000" cy="3542155"/>
          </a:xfrm>
        </p:spPr>
        <p:txBody>
          <a:bodyPr>
            <a:noAutofit/>
          </a:bodyPr>
          <a:lstStyle>
            <a:lvl1pPr marL="266700" indent="-266700">
              <a:defRPr sz="1200"/>
            </a:lvl1pPr>
            <a:lvl2pPr>
              <a:defRPr sz="1400"/>
            </a:lvl2pPr>
            <a:lvl3pPr>
              <a:defRPr sz="1200"/>
            </a:lvl3pPr>
            <a:lvl4pPr>
              <a:defRPr sz="1200"/>
            </a:lvl4pPr>
            <a:lvl5pPr>
              <a:defRPr sz="1100"/>
            </a:lvl5pPr>
          </a:lstStyle>
          <a:p>
            <a:pPr lvl="0"/>
            <a:r>
              <a:rPr lang="nb-NO"/>
              <a:t>Klikk for å legge inn punktliste. Hvis du vil ha flere linjer på samme punkt bruker du mykt linjeskift ved å holde SKIFT inne og trykk ENTER for å komme ned på ny linje. Trykker du bare ENTER vil du få et nytt punkt på neste linje. Hvis du vil ha punkt på et lavere nivå (rykket inn som underpunkt) trykker du TABULATOR for å rykke inn og SKIFT + TABULATOR for å rykke tilbake.</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3"/>
          <p:cNvSpPr>
            <a:spLocks noGrp="1"/>
          </p:cNvSpPr>
          <p:nvPr>
            <p:ph type="sldNum" sz="quarter" idx="10"/>
          </p:nvPr>
        </p:nvSpPr>
        <p:spPr/>
        <p:txBody>
          <a:bodyPr/>
          <a:lstStyle>
            <a:lvl1pPr>
              <a:defRPr/>
            </a:lvl1pPr>
          </a:lstStyle>
          <a:p>
            <a:fld id="{538CB5FC-E4A7-4899-A920-03E024C3E669}" type="slidenum">
              <a:rPr lang="nb-NO"/>
              <a:pPr/>
              <a:t>‹#›</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7" name="Plassholder for bilde 6"/>
          <p:cNvSpPr>
            <a:spLocks noGrp="1"/>
          </p:cNvSpPr>
          <p:nvPr>
            <p:ph type="pic" sz="quarter" idx="14" hasCustomPrompt="1"/>
          </p:nvPr>
        </p:nvSpPr>
        <p:spPr>
          <a:xfrm>
            <a:off x="576000" y="836712"/>
            <a:ext cx="3360000" cy="1368152"/>
          </a:xfrm>
          <a:prstGeom prst="roundRect">
            <a:avLst/>
          </a:prstGeom>
          <a:ln>
            <a:noFill/>
          </a:ln>
        </p:spPr>
        <p:txBody>
          <a:bodyPr>
            <a:noAutofit/>
          </a:bodyPr>
          <a:lstStyle>
            <a:lvl1pPr>
              <a:defRPr sz="1200"/>
            </a:lvl1pPr>
          </a:lstStyle>
          <a:p>
            <a:r>
              <a:rPr lang="nb-NO"/>
              <a:t>Klikk for å sette inn et bilde i denne rammen</a:t>
            </a:r>
          </a:p>
        </p:txBody>
      </p:sp>
      <p:sp>
        <p:nvSpPr>
          <p:cNvPr id="13" name="Plassholder for innhold 4"/>
          <p:cNvSpPr>
            <a:spLocks noGrp="1"/>
          </p:cNvSpPr>
          <p:nvPr>
            <p:ph idx="47" hasCustomPrompt="1"/>
          </p:nvPr>
        </p:nvSpPr>
        <p:spPr>
          <a:xfrm>
            <a:off x="576000" y="2292283"/>
            <a:ext cx="3360000" cy="294925"/>
          </a:xfrm>
          <a:solidFill>
            <a:srgbClr val="878887"/>
          </a:solidFill>
          <a:ln>
            <a:noFill/>
          </a:ln>
        </p:spPr>
        <p:txBody>
          <a:bodyPr>
            <a:noAutofit/>
          </a:bodyPr>
          <a:lstStyle>
            <a:lvl1pPr marL="0" indent="0" algn="ctr">
              <a:buNone/>
              <a:defRPr sz="1400" b="1">
                <a:solidFill>
                  <a:schemeClr val="bg1"/>
                </a:solidFill>
              </a:defRPr>
            </a:lvl1pPr>
          </a:lstStyle>
          <a:p>
            <a:r>
              <a:rPr lang="nb-NO"/>
              <a:t>OVERSKRIFT HER</a:t>
            </a:r>
          </a:p>
        </p:txBody>
      </p:sp>
      <p:sp>
        <p:nvSpPr>
          <p:cNvPr id="14" name="Plassholder for innhold 2"/>
          <p:cNvSpPr>
            <a:spLocks noGrp="1"/>
          </p:cNvSpPr>
          <p:nvPr>
            <p:ph idx="48" hasCustomPrompt="1"/>
          </p:nvPr>
        </p:nvSpPr>
        <p:spPr>
          <a:xfrm>
            <a:off x="4271797" y="2685262"/>
            <a:ext cx="3360000" cy="3542155"/>
          </a:xfrm>
        </p:spPr>
        <p:txBody>
          <a:bodyPr>
            <a:noAutofit/>
          </a:bodyPr>
          <a:lstStyle>
            <a:lvl1pPr marL="266700" indent="-266700">
              <a:defRPr sz="1200"/>
            </a:lvl1pPr>
            <a:lvl2pPr>
              <a:defRPr sz="1400"/>
            </a:lvl2pPr>
            <a:lvl3pPr>
              <a:defRPr sz="1200"/>
            </a:lvl3pPr>
            <a:lvl4pPr>
              <a:defRPr sz="1200"/>
            </a:lvl4pPr>
            <a:lvl5pPr>
              <a:defRPr sz="1100"/>
            </a:lvl5pPr>
          </a:lstStyle>
          <a:p>
            <a:pPr lvl="0"/>
            <a:r>
              <a:rPr lang="nb-NO"/>
              <a:t>Klikk for å legge inn punktliste. Hvis du vil ha flere linjer på samme punkt bruker du mykt linjeskift ved å holde SKIFT inne og trykk ENTER for å komme ned på ny linje. Trykker du bare ENTER vil du få et nytt punkt på neste linje. Hvis du vil ha punkt på et lavere nivå (rykket inn som underpunkt) trykker du TABULATOR for å rykke inn og SKIFT + TABULATOR for å rykke tilbake.</a:t>
            </a:r>
          </a:p>
          <a:p>
            <a:pPr lvl="1"/>
            <a:r>
              <a:rPr lang="nb-NO"/>
              <a:t>Andre nivå</a:t>
            </a:r>
          </a:p>
          <a:p>
            <a:pPr lvl="2"/>
            <a:r>
              <a:rPr lang="nb-NO"/>
              <a:t>Tredje nivå</a:t>
            </a:r>
          </a:p>
          <a:p>
            <a:pPr lvl="3"/>
            <a:r>
              <a:rPr lang="nb-NO"/>
              <a:t>Fjerde nivå</a:t>
            </a:r>
          </a:p>
          <a:p>
            <a:pPr lvl="4"/>
            <a:r>
              <a:rPr lang="nb-NO"/>
              <a:t>Femte nivå</a:t>
            </a:r>
          </a:p>
        </p:txBody>
      </p:sp>
      <p:sp>
        <p:nvSpPr>
          <p:cNvPr id="15" name="Plassholder for bilde 6"/>
          <p:cNvSpPr>
            <a:spLocks noGrp="1"/>
          </p:cNvSpPr>
          <p:nvPr>
            <p:ph type="pic" sz="quarter" idx="49" hasCustomPrompt="1"/>
          </p:nvPr>
        </p:nvSpPr>
        <p:spPr>
          <a:xfrm>
            <a:off x="4271797" y="826840"/>
            <a:ext cx="3360000" cy="1368152"/>
          </a:xfrm>
          <a:prstGeom prst="roundRect">
            <a:avLst/>
          </a:prstGeom>
          <a:ln>
            <a:noFill/>
          </a:ln>
        </p:spPr>
        <p:txBody>
          <a:bodyPr>
            <a:noAutofit/>
          </a:bodyPr>
          <a:lstStyle>
            <a:lvl1pPr>
              <a:defRPr sz="1200"/>
            </a:lvl1pPr>
          </a:lstStyle>
          <a:p>
            <a:r>
              <a:rPr lang="nb-NO"/>
              <a:t>Klikk for å sette inn et bilde i denne rammen</a:t>
            </a:r>
          </a:p>
        </p:txBody>
      </p:sp>
      <p:sp>
        <p:nvSpPr>
          <p:cNvPr id="17" name="Plassholder for innhold 2"/>
          <p:cNvSpPr>
            <a:spLocks noGrp="1"/>
          </p:cNvSpPr>
          <p:nvPr>
            <p:ph idx="51" hasCustomPrompt="1"/>
          </p:nvPr>
        </p:nvSpPr>
        <p:spPr>
          <a:xfrm>
            <a:off x="7967595" y="2675390"/>
            <a:ext cx="3360000" cy="3542155"/>
          </a:xfrm>
        </p:spPr>
        <p:txBody>
          <a:bodyPr>
            <a:noAutofit/>
          </a:bodyPr>
          <a:lstStyle>
            <a:lvl1pPr marL="266700" indent="-266700">
              <a:defRPr sz="1200"/>
            </a:lvl1pPr>
            <a:lvl2pPr>
              <a:defRPr sz="1400"/>
            </a:lvl2pPr>
            <a:lvl3pPr>
              <a:defRPr sz="1200"/>
            </a:lvl3pPr>
            <a:lvl4pPr>
              <a:defRPr sz="1200"/>
            </a:lvl4pPr>
            <a:lvl5pPr>
              <a:defRPr sz="1100"/>
            </a:lvl5pPr>
          </a:lstStyle>
          <a:p>
            <a:pPr lvl="0"/>
            <a:r>
              <a:rPr lang="nb-NO"/>
              <a:t>Klikk for å legge inn punktliste. Hvis du vil ha flere linjer på samme punkt bruker du mykt linjeskift ved å holde SKIFT inne og trykk ENTER for å komme ned på ny linje. Trykker du bare ENTER vil du få et nytt punkt på neste linje. Hvis du vil ha punkt på et lavere nivå (rykket inn som underpunkt) trykker du TABULATOR for å rykke inn og SKIFT + TABULATOR for å rykke tilbake.</a:t>
            </a:r>
          </a:p>
          <a:p>
            <a:pPr lvl="1"/>
            <a:r>
              <a:rPr lang="nb-NO"/>
              <a:t>Andre nivå</a:t>
            </a:r>
          </a:p>
          <a:p>
            <a:pPr lvl="2"/>
            <a:r>
              <a:rPr lang="nb-NO"/>
              <a:t>Tredje nivå</a:t>
            </a:r>
          </a:p>
          <a:p>
            <a:pPr lvl="3"/>
            <a:r>
              <a:rPr lang="nb-NO"/>
              <a:t>Fjerde nivå</a:t>
            </a:r>
          </a:p>
          <a:p>
            <a:pPr lvl="4"/>
            <a:r>
              <a:rPr lang="nb-NO"/>
              <a:t>Femte nivå</a:t>
            </a:r>
          </a:p>
        </p:txBody>
      </p:sp>
      <p:sp>
        <p:nvSpPr>
          <p:cNvPr id="18" name="Plassholder for bilde 6"/>
          <p:cNvSpPr>
            <a:spLocks noGrp="1"/>
          </p:cNvSpPr>
          <p:nvPr>
            <p:ph type="pic" sz="quarter" idx="52" hasCustomPrompt="1"/>
          </p:nvPr>
        </p:nvSpPr>
        <p:spPr>
          <a:xfrm>
            <a:off x="7967595" y="816968"/>
            <a:ext cx="3360000" cy="1368152"/>
          </a:xfrm>
          <a:prstGeom prst="roundRect">
            <a:avLst/>
          </a:prstGeom>
          <a:ln>
            <a:noFill/>
          </a:ln>
        </p:spPr>
        <p:txBody>
          <a:bodyPr>
            <a:noAutofit/>
          </a:bodyPr>
          <a:lstStyle>
            <a:lvl1pPr>
              <a:defRPr sz="1200"/>
            </a:lvl1pPr>
          </a:lstStyle>
          <a:p>
            <a:r>
              <a:rPr lang="nb-NO"/>
              <a:t>Klikk for å sette inn et bilde i denne rammen</a:t>
            </a:r>
          </a:p>
        </p:txBody>
      </p:sp>
      <p:sp>
        <p:nvSpPr>
          <p:cNvPr id="20" name="Plassholder for innhold 4"/>
          <p:cNvSpPr>
            <a:spLocks noGrp="1"/>
          </p:cNvSpPr>
          <p:nvPr>
            <p:ph idx="53" hasCustomPrompt="1"/>
          </p:nvPr>
        </p:nvSpPr>
        <p:spPr>
          <a:xfrm>
            <a:off x="4271797" y="2292283"/>
            <a:ext cx="3360000" cy="294925"/>
          </a:xfrm>
          <a:solidFill>
            <a:srgbClr val="878887"/>
          </a:solidFill>
          <a:ln>
            <a:noFill/>
          </a:ln>
        </p:spPr>
        <p:txBody>
          <a:bodyPr>
            <a:noAutofit/>
          </a:bodyPr>
          <a:lstStyle>
            <a:lvl1pPr marL="0" indent="0" algn="ctr">
              <a:buNone/>
              <a:defRPr sz="1400" b="1">
                <a:solidFill>
                  <a:schemeClr val="bg1"/>
                </a:solidFill>
              </a:defRPr>
            </a:lvl1pPr>
          </a:lstStyle>
          <a:p>
            <a:r>
              <a:rPr lang="nb-NO"/>
              <a:t>OVERSKRIFT HER</a:t>
            </a:r>
          </a:p>
        </p:txBody>
      </p:sp>
      <p:sp>
        <p:nvSpPr>
          <p:cNvPr id="21" name="Plassholder for innhold 4"/>
          <p:cNvSpPr>
            <a:spLocks noGrp="1"/>
          </p:cNvSpPr>
          <p:nvPr>
            <p:ph idx="54" hasCustomPrompt="1"/>
          </p:nvPr>
        </p:nvSpPr>
        <p:spPr>
          <a:xfrm>
            <a:off x="7967595" y="2292283"/>
            <a:ext cx="3360000" cy="294925"/>
          </a:xfrm>
          <a:solidFill>
            <a:srgbClr val="878887"/>
          </a:solidFill>
          <a:ln>
            <a:noFill/>
          </a:ln>
        </p:spPr>
        <p:txBody>
          <a:bodyPr>
            <a:noAutofit/>
          </a:bodyPr>
          <a:lstStyle>
            <a:lvl1pPr marL="0" indent="0" algn="ctr">
              <a:buNone/>
              <a:defRPr sz="1400" b="1">
                <a:solidFill>
                  <a:schemeClr val="bg1"/>
                </a:solidFill>
              </a:defRPr>
            </a:lvl1pPr>
          </a:lstStyle>
          <a:p>
            <a:r>
              <a:rPr lang="nb-NO"/>
              <a:t>OVERSKRIFT HER</a:t>
            </a:r>
          </a:p>
        </p:txBody>
      </p:sp>
    </p:spTree>
    <p:extLst>
      <p:ext uri="{BB962C8B-B14F-4D97-AF65-F5344CB8AC3E}">
        <p14:creationId xmlns:p14="http://schemas.microsoft.com/office/powerpoint/2010/main" val="276604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tellysbil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31001" y="3600451"/>
            <a:ext cx="10363200" cy="1470025"/>
          </a:xfrm>
        </p:spPr>
        <p:txBody>
          <a:bodyPr lIns="0" anchor="b" anchorCtr="0"/>
          <a:lstStyle>
            <a:lvl1pPr algn="l">
              <a:defRPr b="0">
                <a:solidFill>
                  <a:schemeClr val="bg1"/>
                </a:solidFill>
              </a:defRPr>
            </a:lvl1pPr>
          </a:lstStyle>
          <a:p>
            <a:r>
              <a:rPr lang="nb-NO"/>
              <a:t>Klikk for å redigere tittelstil</a:t>
            </a:r>
            <a:endParaRPr lang="nn-NO"/>
          </a:p>
        </p:txBody>
      </p:sp>
      <p:sp>
        <p:nvSpPr>
          <p:cNvPr id="3" name="Undertittel 2"/>
          <p:cNvSpPr>
            <a:spLocks noGrp="1"/>
          </p:cNvSpPr>
          <p:nvPr>
            <p:ph type="subTitle" idx="1"/>
          </p:nvPr>
        </p:nvSpPr>
        <p:spPr>
          <a:xfrm>
            <a:off x="931001" y="5145188"/>
            <a:ext cx="10363200" cy="683725"/>
          </a:xfrm>
        </p:spPr>
        <p:txBody>
          <a:bodyPr lIns="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8" name="Rektangel 7"/>
          <p:cNvSpPr/>
          <p:nvPr userDrawn="1"/>
        </p:nvSpPr>
        <p:spPr>
          <a:xfrm>
            <a:off x="914400" y="5852493"/>
            <a:ext cx="10363200" cy="398467"/>
          </a:xfrm>
          <a:prstGeom prst="rect">
            <a:avLst/>
          </a:prstGeom>
          <a:gradFill flip="none" rotWithShape="1">
            <a:gsLst>
              <a:gs pos="0">
                <a:schemeClr val="accent2"/>
              </a:gs>
              <a:gs pos="100000">
                <a:schemeClr val="accent3"/>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1800"/>
          </a:p>
        </p:txBody>
      </p:sp>
      <p:pic>
        <p:nvPicPr>
          <p:cNvPr id="9" name="Bilde 8" descr="Boligprodusentene_logo_negativ-1.png"/>
          <p:cNvPicPr>
            <a:picLocks noChangeAspect="1"/>
          </p:cNvPicPr>
          <p:nvPr userDrawn="1"/>
        </p:nvPicPr>
        <p:blipFill>
          <a:blip r:embed="rId3"/>
          <a:stretch>
            <a:fillRect/>
          </a:stretch>
        </p:blipFill>
        <p:spPr>
          <a:xfrm>
            <a:off x="897799" y="669847"/>
            <a:ext cx="2548029" cy="107344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 rammer med overskrift">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576000" y="1177046"/>
            <a:ext cx="3360000" cy="2323963"/>
          </a:xfrm>
        </p:spPr>
        <p:txBody>
          <a:bodyPr>
            <a:noAutofit/>
          </a:bodyPr>
          <a:lstStyle>
            <a:lvl1pPr marL="266700" indent="-266700">
              <a:defRPr sz="1200"/>
            </a:lvl1pPr>
            <a:lvl2pPr>
              <a:defRPr sz="1400"/>
            </a:lvl2pPr>
            <a:lvl3pPr>
              <a:defRPr sz="1200"/>
            </a:lvl3pPr>
            <a:lvl4pPr>
              <a:defRPr sz="1200"/>
            </a:lvl4pPr>
            <a:lvl5pPr>
              <a:defRPr sz="1100"/>
            </a:lvl5pPr>
          </a:lstStyle>
          <a:p>
            <a:pPr lvl="0"/>
            <a:r>
              <a:rPr lang="nb-NO"/>
              <a:t>Klikk for å legge inn punktmerke.</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3"/>
          <p:cNvSpPr>
            <a:spLocks noGrp="1"/>
          </p:cNvSpPr>
          <p:nvPr>
            <p:ph type="sldNum" sz="quarter" idx="10"/>
          </p:nvPr>
        </p:nvSpPr>
        <p:spPr>
          <a:xfrm>
            <a:off x="576000" y="6453188"/>
            <a:ext cx="711200" cy="270000"/>
          </a:xfrm>
        </p:spPr>
        <p:txBody>
          <a:bodyPr/>
          <a:lstStyle>
            <a:lvl1pPr>
              <a:defRPr/>
            </a:lvl1pPr>
          </a:lstStyle>
          <a:p>
            <a:fld id="{538CB5FC-E4A7-4899-A920-03E024C3E669}" type="slidenum">
              <a:rPr lang="nb-NO"/>
              <a:pPr/>
              <a:t>‹#›</a:t>
            </a:fld>
            <a:endParaRPr lang="nb-NO"/>
          </a:p>
        </p:txBody>
      </p:sp>
      <p:sp>
        <p:nvSpPr>
          <p:cNvPr id="5" name="Plassholder for bunntekst 4"/>
          <p:cNvSpPr>
            <a:spLocks noGrp="1"/>
          </p:cNvSpPr>
          <p:nvPr>
            <p:ph type="ftr" sz="quarter" idx="11"/>
          </p:nvPr>
        </p:nvSpPr>
        <p:spPr>
          <a:xfrm>
            <a:off x="2304139" y="6453189"/>
            <a:ext cx="9311861" cy="268287"/>
          </a:xfrm>
        </p:spPr>
        <p:txBody>
          <a:bodyPr/>
          <a:lstStyle>
            <a:lvl1pPr>
              <a:defRPr/>
            </a:lvl1pPr>
          </a:lstStyle>
          <a:p>
            <a:endParaRPr lang="nb-NO"/>
          </a:p>
        </p:txBody>
      </p:sp>
      <p:sp>
        <p:nvSpPr>
          <p:cNvPr id="13" name="Plassholder for innhold 4"/>
          <p:cNvSpPr>
            <a:spLocks noGrp="1"/>
          </p:cNvSpPr>
          <p:nvPr>
            <p:ph idx="47" hasCustomPrompt="1"/>
          </p:nvPr>
        </p:nvSpPr>
        <p:spPr>
          <a:xfrm>
            <a:off x="576000" y="784449"/>
            <a:ext cx="3360000" cy="294925"/>
          </a:xfrm>
          <a:solidFill>
            <a:srgbClr val="878887"/>
          </a:solidFill>
        </p:spPr>
        <p:txBody>
          <a:bodyPr>
            <a:noAutofit/>
          </a:bodyPr>
          <a:lstStyle>
            <a:lvl1pPr marL="0" indent="0" algn="ctr">
              <a:buNone/>
              <a:defRPr sz="1400" b="1">
                <a:solidFill>
                  <a:schemeClr val="bg1"/>
                </a:solidFill>
              </a:defRPr>
            </a:lvl1pPr>
          </a:lstStyle>
          <a:p>
            <a:r>
              <a:rPr lang="nb-NO"/>
              <a:t>OVERSKRIFT HER</a:t>
            </a:r>
          </a:p>
        </p:txBody>
      </p:sp>
      <p:sp>
        <p:nvSpPr>
          <p:cNvPr id="26" name="Plassholder for innhold 2"/>
          <p:cNvSpPr>
            <a:spLocks noGrp="1"/>
          </p:cNvSpPr>
          <p:nvPr>
            <p:ph idx="54" hasCustomPrompt="1"/>
          </p:nvPr>
        </p:nvSpPr>
        <p:spPr>
          <a:xfrm>
            <a:off x="4271797" y="1177046"/>
            <a:ext cx="3360000" cy="2323963"/>
          </a:xfrm>
        </p:spPr>
        <p:txBody>
          <a:bodyPr>
            <a:noAutofit/>
          </a:bodyPr>
          <a:lstStyle>
            <a:lvl1pPr marL="266700" indent="-266700">
              <a:defRPr sz="1200"/>
            </a:lvl1pPr>
            <a:lvl2pPr>
              <a:defRPr sz="1400"/>
            </a:lvl2pPr>
            <a:lvl3pPr>
              <a:defRPr sz="1200"/>
            </a:lvl3pPr>
            <a:lvl4pPr>
              <a:defRPr sz="1200"/>
            </a:lvl4pPr>
            <a:lvl5pPr>
              <a:defRPr sz="1100"/>
            </a:lvl5pPr>
          </a:lstStyle>
          <a:p>
            <a:pPr lvl="0"/>
            <a:r>
              <a:rPr lang="nb-NO"/>
              <a:t>Klikk for å legge inn punktmerke.</a:t>
            </a:r>
          </a:p>
          <a:p>
            <a:pPr lvl="1"/>
            <a:r>
              <a:rPr lang="nb-NO"/>
              <a:t>Andre nivå</a:t>
            </a:r>
          </a:p>
          <a:p>
            <a:pPr lvl="2"/>
            <a:r>
              <a:rPr lang="nb-NO"/>
              <a:t>Tredje nivå</a:t>
            </a:r>
          </a:p>
          <a:p>
            <a:pPr lvl="3"/>
            <a:r>
              <a:rPr lang="nb-NO"/>
              <a:t>Fjerde nivå</a:t>
            </a:r>
          </a:p>
          <a:p>
            <a:pPr lvl="4"/>
            <a:r>
              <a:rPr lang="nb-NO"/>
              <a:t>Femte nivå</a:t>
            </a:r>
          </a:p>
        </p:txBody>
      </p:sp>
      <p:sp>
        <p:nvSpPr>
          <p:cNvPr id="27" name="Plassholder for innhold 2"/>
          <p:cNvSpPr>
            <a:spLocks noGrp="1"/>
          </p:cNvSpPr>
          <p:nvPr>
            <p:ph idx="55" hasCustomPrompt="1"/>
          </p:nvPr>
        </p:nvSpPr>
        <p:spPr>
          <a:xfrm>
            <a:off x="7967595" y="1177046"/>
            <a:ext cx="3360000" cy="2323963"/>
          </a:xfrm>
        </p:spPr>
        <p:txBody>
          <a:bodyPr>
            <a:noAutofit/>
          </a:bodyPr>
          <a:lstStyle>
            <a:lvl1pPr marL="266700" indent="-266700">
              <a:defRPr sz="1200"/>
            </a:lvl1pPr>
            <a:lvl2pPr>
              <a:defRPr sz="1400"/>
            </a:lvl2pPr>
            <a:lvl3pPr>
              <a:defRPr sz="1200"/>
            </a:lvl3pPr>
            <a:lvl4pPr>
              <a:defRPr sz="1200"/>
            </a:lvl4pPr>
            <a:lvl5pPr>
              <a:defRPr sz="1100"/>
            </a:lvl5pPr>
          </a:lstStyle>
          <a:p>
            <a:pPr lvl="0"/>
            <a:r>
              <a:rPr lang="nb-NO"/>
              <a:t>Klikk for å legge inn punktmerke.</a:t>
            </a:r>
          </a:p>
          <a:p>
            <a:pPr lvl="1"/>
            <a:r>
              <a:rPr lang="nb-NO"/>
              <a:t>Andre nivå</a:t>
            </a:r>
          </a:p>
          <a:p>
            <a:pPr lvl="2"/>
            <a:r>
              <a:rPr lang="nb-NO"/>
              <a:t>Tredje nivå</a:t>
            </a:r>
          </a:p>
          <a:p>
            <a:pPr lvl="3"/>
            <a:r>
              <a:rPr lang="nb-NO"/>
              <a:t>Fjerde nivå</a:t>
            </a:r>
          </a:p>
          <a:p>
            <a:pPr lvl="4"/>
            <a:r>
              <a:rPr lang="nb-NO"/>
              <a:t>Femte nivå</a:t>
            </a:r>
          </a:p>
        </p:txBody>
      </p:sp>
      <p:sp>
        <p:nvSpPr>
          <p:cNvPr id="28" name="Plassholder for innhold 4"/>
          <p:cNvSpPr>
            <a:spLocks noGrp="1"/>
          </p:cNvSpPr>
          <p:nvPr>
            <p:ph idx="56" hasCustomPrompt="1"/>
          </p:nvPr>
        </p:nvSpPr>
        <p:spPr>
          <a:xfrm>
            <a:off x="4271797" y="784447"/>
            <a:ext cx="3360000" cy="294925"/>
          </a:xfrm>
          <a:solidFill>
            <a:srgbClr val="878887"/>
          </a:solidFill>
        </p:spPr>
        <p:txBody>
          <a:bodyPr>
            <a:noAutofit/>
          </a:bodyPr>
          <a:lstStyle>
            <a:lvl1pPr marL="0" indent="0" algn="ctr">
              <a:buNone/>
              <a:defRPr sz="1400" b="1">
                <a:solidFill>
                  <a:schemeClr val="bg1"/>
                </a:solidFill>
              </a:defRPr>
            </a:lvl1pPr>
          </a:lstStyle>
          <a:p>
            <a:r>
              <a:rPr lang="nb-NO"/>
              <a:t>OVERSKRIFT HER</a:t>
            </a:r>
          </a:p>
        </p:txBody>
      </p:sp>
      <p:sp>
        <p:nvSpPr>
          <p:cNvPr id="29" name="Plassholder for innhold 4"/>
          <p:cNvSpPr>
            <a:spLocks noGrp="1"/>
          </p:cNvSpPr>
          <p:nvPr>
            <p:ph idx="57" hasCustomPrompt="1"/>
          </p:nvPr>
        </p:nvSpPr>
        <p:spPr>
          <a:xfrm>
            <a:off x="7987528" y="784447"/>
            <a:ext cx="3360000" cy="294925"/>
          </a:xfrm>
          <a:solidFill>
            <a:srgbClr val="878887"/>
          </a:solidFill>
        </p:spPr>
        <p:txBody>
          <a:bodyPr>
            <a:noAutofit/>
          </a:bodyPr>
          <a:lstStyle>
            <a:lvl1pPr marL="0" indent="0" algn="ctr">
              <a:buNone/>
              <a:defRPr sz="1400" b="1">
                <a:solidFill>
                  <a:schemeClr val="bg1"/>
                </a:solidFill>
              </a:defRPr>
            </a:lvl1pPr>
          </a:lstStyle>
          <a:p>
            <a:r>
              <a:rPr lang="nb-NO"/>
              <a:t>OVERSKRIFT HER</a:t>
            </a:r>
          </a:p>
        </p:txBody>
      </p:sp>
      <p:sp>
        <p:nvSpPr>
          <p:cNvPr id="30" name="Plassholder for innhold 2"/>
          <p:cNvSpPr>
            <a:spLocks noGrp="1"/>
          </p:cNvSpPr>
          <p:nvPr>
            <p:ph idx="58" hasCustomPrompt="1"/>
          </p:nvPr>
        </p:nvSpPr>
        <p:spPr>
          <a:xfrm>
            <a:off x="597240" y="3991279"/>
            <a:ext cx="3360000" cy="2323963"/>
          </a:xfrm>
        </p:spPr>
        <p:txBody>
          <a:bodyPr>
            <a:noAutofit/>
          </a:bodyPr>
          <a:lstStyle>
            <a:lvl1pPr marL="266700" indent="-266700">
              <a:defRPr sz="1200"/>
            </a:lvl1pPr>
            <a:lvl2pPr>
              <a:defRPr sz="1400"/>
            </a:lvl2pPr>
            <a:lvl3pPr>
              <a:defRPr sz="1200"/>
            </a:lvl3pPr>
            <a:lvl4pPr>
              <a:defRPr sz="1200"/>
            </a:lvl4pPr>
            <a:lvl5pPr>
              <a:defRPr sz="1100"/>
            </a:lvl5pPr>
          </a:lstStyle>
          <a:p>
            <a:pPr lvl="0"/>
            <a:r>
              <a:rPr lang="nb-NO"/>
              <a:t>Klikk for å legge inn punktmerke.</a:t>
            </a:r>
          </a:p>
          <a:p>
            <a:pPr lvl="1"/>
            <a:r>
              <a:rPr lang="nb-NO"/>
              <a:t>Andre nivå</a:t>
            </a:r>
          </a:p>
          <a:p>
            <a:pPr lvl="2"/>
            <a:r>
              <a:rPr lang="nb-NO"/>
              <a:t>Tredje nivå</a:t>
            </a:r>
          </a:p>
          <a:p>
            <a:pPr lvl="3"/>
            <a:r>
              <a:rPr lang="nb-NO"/>
              <a:t>Fjerde nivå</a:t>
            </a:r>
          </a:p>
          <a:p>
            <a:pPr lvl="4"/>
            <a:r>
              <a:rPr lang="nb-NO"/>
              <a:t>Femte nivå</a:t>
            </a:r>
          </a:p>
        </p:txBody>
      </p:sp>
      <p:sp>
        <p:nvSpPr>
          <p:cNvPr id="31" name="Plassholder for innhold 4"/>
          <p:cNvSpPr>
            <a:spLocks noGrp="1"/>
          </p:cNvSpPr>
          <p:nvPr>
            <p:ph idx="59" hasCustomPrompt="1"/>
          </p:nvPr>
        </p:nvSpPr>
        <p:spPr>
          <a:xfrm>
            <a:off x="597240" y="3598682"/>
            <a:ext cx="3360000" cy="294925"/>
          </a:xfrm>
          <a:solidFill>
            <a:srgbClr val="878887"/>
          </a:solidFill>
        </p:spPr>
        <p:txBody>
          <a:bodyPr>
            <a:noAutofit/>
          </a:bodyPr>
          <a:lstStyle>
            <a:lvl1pPr marL="0" indent="0" algn="ctr">
              <a:buNone/>
              <a:defRPr sz="1400" b="1">
                <a:solidFill>
                  <a:schemeClr val="bg1"/>
                </a:solidFill>
              </a:defRPr>
            </a:lvl1pPr>
          </a:lstStyle>
          <a:p>
            <a:r>
              <a:rPr lang="nb-NO"/>
              <a:t>OVERSKRIFT HER</a:t>
            </a:r>
          </a:p>
        </p:txBody>
      </p:sp>
      <p:sp>
        <p:nvSpPr>
          <p:cNvPr id="32" name="Plassholder for innhold 2"/>
          <p:cNvSpPr>
            <a:spLocks noGrp="1"/>
          </p:cNvSpPr>
          <p:nvPr>
            <p:ph idx="60" hasCustomPrompt="1"/>
          </p:nvPr>
        </p:nvSpPr>
        <p:spPr>
          <a:xfrm>
            <a:off x="4293037" y="3991279"/>
            <a:ext cx="3360000" cy="2323963"/>
          </a:xfrm>
        </p:spPr>
        <p:txBody>
          <a:bodyPr>
            <a:noAutofit/>
          </a:bodyPr>
          <a:lstStyle>
            <a:lvl1pPr marL="266700" indent="-266700">
              <a:defRPr sz="1200"/>
            </a:lvl1pPr>
            <a:lvl2pPr>
              <a:defRPr sz="1400"/>
            </a:lvl2pPr>
            <a:lvl3pPr>
              <a:defRPr sz="1200"/>
            </a:lvl3pPr>
            <a:lvl4pPr>
              <a:defRPr sz="1200"/>
            </a:lvl4pPr>
            <a:lvl5pPr>
              <a:defRPr sz="1100"/>
            </a:lvl5pPr>
          </a:lstStyle>
          <a:p>
            <a:pPr lvl="0"/>
            <a:r>
              <a:rPr lang="nb-NO"/>
              <a:t>Klikk for å legge inn punktmerke.</a:t>
            </a:r>
          </a:p>
          <a:p>
            <a:pPr lvl="1"/>
            <a:r>
              <a:rPr lang="nb-NO"/>
              <a:t>Andre nivå</a:t>
            </a:r>
          </a:p>
          <a:p>
            <a:pPr lvl="2"/>
            <a:r>
              <a:rPr lang="nb-NO"/>
              <a:t>Tredje nivå</a:t>
            </a:r>
          </a:p>
          <a:p>
            <a:pPr lvl="3"/>
            <a:r>
              <a:rPr lang="nb-NO"/>
              <a:t>Fjerde nivå</a:t>
            </a:r>
          </a:p>
          <a:p>
            <a:pPr lvl="4"/>
            <a:r>
              <a:rPr lang="nb-NO"/>
              <a:t>Femte nivå</a:t>
            </a:r>
          </a:p>
        </p:txBody>
      </p:sp>
      <p:sp>
        <p:nvSpPr>
          <p:cNvPr id="33" name="Plassholder for innhold 2"/>
          <p:cNvSpPr>
            <a:spLocks noGrp="1"/>
          </p:cNvSpPr>
          <p:nvPr>
            <p:ph idx="61" hasCustomPrompt="1"/>
          </p:nvPr>
        </p:nvSpPr>
        <p:spPr>
          <a:xfrm>
            <a:off x="7988835" y="3991279"/>
            <a:ext cx="3360000" cy="2323963"/>
          </a:xfrm>
        </p:spPr>
        <p:txBody>
          <a:bodyPr>
            <a:noAutofit/>
          </a:bodyPr>
          <a:lstStyle>
            <a:lvl1pPr marL="266700" indent="-266700">
              <a:defRPr sz="1200"/>
            </a:lvl1pPr>
            <a:lvl2pPr>
              <a:defRPr sz="1400"/>
            </a:lvl2pPr>
            <a:lvl3pPr>
              <a:defRPr sz="1200"/>
            </a:lvl3pPr>
            <a:lvl4pPr>
              <a:defRPr sz="1200"/>
            </a:lvl4pPr>
            <a:lvl5pPr>
              <a:defRPr sz="1100"/>
            </a:lvl5pPr>
          </a:lstStyle>
          <a:p>
            <a:pPr lvl="0"/>
            <a:r>
              <a:rPr lang="nb-NO"/>
              <a:t>Klikk for å legge inn punktmerke.</a:t>
            </a:r>
          </a:p>
          <a:p>
            <a:pPr lvl="1"/>
            <a:r>
              <a:rPr lang="nb-NO"/>
              <a:t>Andre nivå</a:t>
            </a:r>
          </a:p>
          <a:p>
            <a:pPr lvl="2"/>
            <a:r>
              <a:rPr lang="nb-NO"/>
              <a:t>Tredje nivå</a:t>
            </a:r>
          </a:p>
          <a:p>
            <a:pPr lvl="3"/>
            <a:r>
              <a:rPr lang="nb-NO"/>
              <a:t>Fjerde nivå</a:t>
            </a:r>
          </a:p>
          <a:p>
            <a:pPr lvl="4"/>
            <a:r>
              <a:rPr lang="nb-NO"/>
              <a:t>Femte nivå</a:t>
            </a:r>
          </a:p>
        </p:txBody>
      </p:sp>
      <p:sp>
        <p:nvSpPr>
          <p:cNvPr id="34" name="Plassholder for innhold 4"/>
          <p:cNvSpPr>
            <a:spLocks noGrp="1"/>
          </p:cNvSpPr>
          <p:nvPr>
            <p:ph idx="62" hasCustomPrompt="1"/>
          </p:nvPr>
        </p:nvSpPr>
        <p:spPr>
          <a:xfrm>
            <a:off x="4293037" y="3598681"/>
            <a:ext cx="3360000" cy="294925"/>
          </a:xfrm>
          <a:solidFill>
            <a:srgbClr val="878887"/>
          </a:solidFill>
        </p:spPr>
        <p:txBody>
          <a:bodyPr>
            <a:noAutofit/>
          </a:bodyPr>
          <a:lstStyle>
            <a:lvl1pPr marL="0" indent="0" algn="ctr">
              <a:buNone/>
              <a:defRPr sz="1400" b="1">
                <a:solidFill>
                  <a:schemeClr val="bg1"/>
                </a:solidFill>
              </a:defRPr>
            </a:lvl1pPr>
          </a:lstStyle>
          <a:p>
            <a:r>
              <a:rPr lang="nb-NO"/>
              <a:t>OVERSKRIFT HER</a:t>
            </a:r>
          </a:p>
        </p:txBody>
      </p:sp>
      <p:sp>
        <p:nvSpPr>
          <p:cNvPr id="35" name="Plassholder for innhold 4"/>
          <p:cNvSpPr>
            <a:spLocks noGrp="1"/>
          </p:cNvSpPr>
          <p:nvPr>
            <p:ph idx="63" hasCustomPrompt="1"/>
          </p:nvPr>
        </p:nvSpPr>
        <p:spPr>
          <a:xfrm>
            <a:off x="8008768" y="3598681"/>
            <a:ext cx="3360000" cy="294925"/>
          </a:xfrm>
          <a:solidFill>
            <a:srgbClr val="878887"/>
          </a:solidFill>
        </p:spPr>
        <p:txBody>
          <a:bodyPr>
            <a:noAutofit/>
          </a:bodyPr>
          <a:lstStyle>
            <a:lvl1pPr marL="0" indent="0" algn="ctr">
              <a:buNone/>
              <a:defRPr sz="1400" b="1">
                <a:solidFill>
                  <a:schemeClr val="bg1"/>
                </a:solidFill>
              </a:defRPr>
            </a:lvl1pPr>
          </a:lstStyle>
          <a:p>
            <a:r>
              <a:rPr lang="nb-NO"/>
              <a:t>OVERSKRIFT HER</a:t>
            </a:r>
          </a:p>
        </p:txBody>
      </p:sp>
    </p:spTree>
    <p:extLst>
      <p:ext uri="{BB962C8B-B14F-4D97-AF65-F5344CB8AC3E}">
        <p14:creationId xmlns:p14="http://schemas.microsoft.com/office/powerpoint/2010/main" val="642473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amp; SmartAr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76000" y="980728"/>
            <a:ext cx="11040000" cy="719138"/>
          </a:xfrm>
        </p:spPr>
        <p:txBody>
          <a:bodyPr/>
          <a:lstStyle>
            <a:lvl1pPr>
              <a:defRPr/>
            </a:lvl1pPr>
          </a:lstStyle>
          <a:p>
            <a:r>
              <a:rPr lang="nb-NO"/>
              <a:t>Klikk for å legge til tittel</a:t>
            </a:r>
          </a:p>
        </p:txBody>
      </p:sp>
      <p:sp>
        <p:nvSpPr>
          <p:cNvPr id="4" name="Plassholder for lysbildenummer 3"/>
          <p:cNvSpPr>
            <a:spLocks noGrp="1"/>
          </p:cNvSpPr>
          <p:nvPr>
            <p:ph type="sldNum" sz="quarter" idx="10"/>
          </p:nvPr>
        </p:nvSpPr>
        <p:spPr/>
        <p:txBody>
          <a:bodyPr/>
          <a:lstStyle>
            <a:lvl1pPr>
              <a:defRPr/>
            </a:lvl1pPr>
          </a:lstStyle>
          <a:p>
            <a:fld id="{538CB5FC-E4A7-4899-A920-03E024C3E669}" type="slidenum">
              <a:rPr lang="nb-NO"/>
              <a:pPr/>
              <a:t>‹#›</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7" name="Plassholder for SmartArt 6"/>
          <p:cNvSpPr>
            <a:spLocks noGrp="1"/>
          </p:cNvSpPr>
          <p:nvPr>
            <p:ph type="dgm" sz="quarter" idx="12" hasCustomPrompt="1"/>
          </p:nvPr>
        </p:nvSpPr>
        <p:spPr>
          <a:xfrm>
            <a:off x="576000" y="1916113"/>
            <a:ext cx="11040000" cy="4320000"/>
          </a:xfrm>
        </p:spPr>
        <p:txBody>
          <a:bodyPr>
            <a:normAutofit/>
          </a:bodyPr>
          <a:lstStyle>
            <a:lvl1pPr marL="457200" marR="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sz="1600"/>
            </a:lvl1pPr>
          </a:lstStyle>
          <a:p>
            <a:r>
              <a:rPr lang="nb-NO"/>
              <a:t>Klikk for å sette inn et SmartArt objekt. I galleriet for SmartArt kan du finne det objektet som passer best for å illustrere ditt budskap. En SmartArt-grafikk er en visuell fremstilling av informasjon og ideer. Du kan velge mellom en rekke oppsett slik at du kan kommunisere dine meldinger på en rask, enkel og effektiv måte. SmartArt-grafikk, spesielt i kombinasjon med andre funksjoner, for eksempel temaer, gjør det enklere å lage profesjonelle illustrasjoner med noen få museklikk.</a:t>
            </a:r>
          </a:p>
          <a:p>
            <a:endParaRPr lang="nb-NO"/>
          </a:p>
        </p:txBody>
      </p:sp>
    </p:spTree>
    <p:extLst>
      <p:ext uri="{BB962C8B-B14F-4D97-AF65-F5344CB8AC3E}">
        <p14:creationId xmlns:p14="http://schemas.microsoft.com/office/powerpoint/2010/main" val="2351095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sp>
        <p:nvSpPr>
          <p:cNvPr id="4" name="Plassholder for lysbildenummer 3"/>
          <p:cNvSpPr>
            <a:spLocks noGrp="1"/>
          </p:cNvSpPr>
          <p:nvPr>
            <p:ph type="sldNum" sz="quarter" idx="10"/>
          </p:nvPr>
        </p:nvSpPr>
        <p:spPr/>
        <p:txBody>
          <a:bodyPr/>
          <a:lstStyle>
            <a:lvl1pPr>
              <a:defRPr/>
            </a:lvl1pPr>
          </a:lstStyle>
          <a:p>
            <a:fld id="{538CB5FC-E4A7-4899-A920-03E024C3E669}" type="slidenum">
              <a:rPr lang="nb-NO"/>
              <a:pPr/>
              <a:t>‹#›</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7" name="Plassholder for SmartArt 6"/>
          <p:cNvSpPr>
            <a:spLocks noGrp="1"/>
          </p:cNvSpPr>
          <p:nvPr>
            <p:ph type="dgm" sz="quarter" idx="12" hasCustomPrompt="1"/>
          </p:nvPr>
        </p:nvSpPr>
        <p:spPr>
          <a:xfrm>
            <a:off x="576000" y="980729"/>
            <a:ext cx="11040000" cy="5255385"/>
          </a:xfrm>
        </p:spPr>
        <p:txBody>
          <a:bodyPr>
            <a:normAutofit/>
          </a:bodyPr>
          <a:lstStyle>
            <a:lvl1pPr marL="457200" marR="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sz="1600"/>
            </a:lvl1pPr>
          </a:lstStyle>
          <a:p>
            <a:r>
              <a:rPr lang="nb-NO"/>
              <a:t>Klikk for å sette inn et SmartArt objekt. I galleriet for SmartArt kan du finne det objektet som passer best for å illustrere ditt budskap. En SmartArt-grafikk er en visuell fremstilling av informasjon og ideer. Du kan velge mellom en rekke oppsett slik at du kan kommunisere dine meldinger på en rask, enkel og effektiv måte. SmartArt-grafikk, spesielt i kombinasjon med andre funksjoner, for eksempel temaer, gjør det enklere å lage profesjonelle illustrasjoner med noen få museklikk.</a:t>
            </a:r>
          </a:p>
          <a:p>
            <a:endParaRPr lang="nb-NO"/>
          </a:p>
        </p:txBody>
      </p:sp>
    </p:spTree>
    <p:extLst>
      <p:ext uri="{BB962C8B-B14F-4D97-AF65-F5344CB8AC3E}">
        <p14:creationId xmlns:p14="http://schemas.microsoft.com/office/powerpoint/2010/main" val="2182422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amp; Diagram">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76000" y="980728"/>
            <a:ext cx="11040000" cy="719138"/>
          </a:xfrm>
        </p:spPr>
        <p:txBody>
          <a:bodyPr/>
          <a:lstStyle>
            <a:lvl1pPr>
              <a:defRPr/>
            </a:lvl1pPr>
          </a:lstStyle>
          <a:p>
            <a:r>
              <a:rPr lang="nb-NO"/>
              <a:t>Klikk for å legge til tittel</a:t>
            </a:r>
          </a:p>
        </p:txBody>
      </p:sp>
      <p:sp>
        <p:nvSpPr>
          <p:cNvPr id="4" name="Plassholder for lysbildenummer 3"/>
          <p:cNvSpPr>
            <a:spLocks noGrp="1"/>
          </p:cNvSpPr>
          <p:nvPr>
            <p:ph type="sldNum" sz="quarter" idx="10"/>
          </p:nvPr>
        </p:nvSpPr>
        <p:spPr/>
        <p:txBody>
          <a:bodyPr/>
          <a:lstStyle>
            <a:lvl1pPr>
              <a:defRPr/>
            </a:lvl1pPr>
          </a:lstStyle>
          <a:p>
            <a:fld id="{538CB5FC-E4A7-4899-A920-03E024C3E669}" type="slidenum">
              <a:rPr lang="nb-NO"/>
              <a:pPr/>
              <a:t>‹#›</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diagram 5"/>
          <p:cNvSpPr>
            <a:spLocks noGrp="1"/>
          </p:cNvSpPr>
          <p:nvPr>
            <p:ph type="chart" sz="quarter" idx="13" hasCustomPrompt="1"/>
          </p:nvPr>
        </p:nvSpPr>
        <p:spPr>
          <a:xfrm>
            <a:off x="576000" y="1903826"/>
            <a:ext cx="11040000" cy="4320000"/>
          </a:xfrm>
        </p:spPr>
        <p:txBody>
          <a:bodyPr/>
          <a:lstStyle>
            <a:lvl1pPr marL="457200" marR="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sz="1400"/>
            </a:lvl1pPr>
          </a:lstStyle>
          <a:p>
            <a:pPr marL="457200" marR="0" lvl="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a:pPr>
            <a:r>
              <a:rPr lang="nb-NO"/>
              <a:t>Klikk på ikonet under for å legge inn et diagram. Velg fra menyen som dukker opp hvilket diagram du vil ha. Klikk på diagramtypen du ønsker å benytte; da vil det åpne seg et vindu i Excel på høyre hånd slik at du kan legge inn korrekte verdier. Når verdiene er lagt inn lukker du Excel-vinduet og diagrammet er på plass her. </a:t>
            </a:r>
            <a:br>
              <a:rPr lang="nb-NO"/>
            </a:br>
            <a:br>
              <a:rPr lang="nb-NO"/>
            </a:br>
            <a:r>
              <a:rPr lang="nb-NO"/>
              <a:t>Straks diagrammet er satt inn vil du se at de dukker opp diagramverktøy øverst i høyre hjørne. Du kan tilpasse ditt diagram med UTFORMING &amp; FORMAT. </a:t>
            </a:r>
          </a:p>
          <a:p>
            <a:endParaRPr lang="nb-NO"/>
          </a:p>
        </p:txBody>
      </p:sp>
    </p:spTree>
    <p:extLst>
      <p:ext uri="{BB962C8B-B14F-4D97-AF65-F5344CB8AC3E}">
        <p14:creationId xmlns:p14="http://schemas.microsoft.com/office/powerpoint/2010/main" val="2014362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4" name="Plassholder for lysbildenummer 3"/>
          <p:cNvSpPr>
            <a:spLocks noGrp="1"/>
          </p:cNvSpPr>
          <p:nvPr>
            <p:ph type="sldNum" sz="quarter" idx="10"/>
          </p:nvPr>
        </p:nvSpPr>
        <p:spPr/>
        <p:txBody>
          <a:bodyPr/>
          <a:lstStyle>
            <a:lvl1pPr>
              <a:defRPr/>
            </a:lvl1pPr>
          </a:lstStyle>
          <a:p>
            <a:fld id="{538CB5FC-E4A7-4899-A920-03E024C3E669}" type="slidenum">
              <a:rPr lang="nb-NO"/>
              <a:pPr/>
              <a:t>‹#›</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diagram 5"/>
          <p:cNvSpPr>
            <a:spLocks noGrp="1"/>
          </p:cNvSpPr>
          <p:nvPr>
            <p:ph type="chart" sz="quarter" idx="13" hasCustomPrompt="1"/>
          </p:nvPr>
        </p:nvSpPr>
        <p:spPr>
          <a:xfrm>
            <a:off x="576000" y="980728"/>
            <a:ext cx="11040000" cy="5243098"/>
          </a:xfrm>
        </p:spPr>
        <p:txBody>
          <a:bodyPr/>
          <a:lstStyle>
            <a:lvl1pPr marL="457200" marR="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sz="1400"/>
            </a:lvl1pPr>
          </a:lstStyle>
          <a:p>
            <a:pPr marL="457200" marR="0" lvl="0" indent="-457200" algn="l" defTabSz="914400" rtl="0" eaLnBrk="1" fontAlgn="base" latinLnBrk="0" hangingPunct="1">
              <a:lnSpc>
                <a:spcPct val="100000"/>
              </a:lnSpc>
              <a:spcBef>
                <a:spcPct val="20000"/>
              </a:spcBef>
              <a:spcAft>
                <a:spcPct val="0"/>
              </a:spcAft>
              <a:buClr>
                <a:srgbClr val="C00000"/>
              </a:buClr>
              <a:buSzTx/>
              <a:buFont typeface="Arial" panose="020B0604020202020204" pitchFamily="34" charset="0"/>
              <a:buChar char="•"/>
              <a:tabLst/>
              <a:defRPr/>
            </a:pPr>
            <a:r>
              <a:rPr lang="nb-NO"/>
              <a:t>Klikk på ikonet under for å legge inn et diagram. Velg fra menyen som dukker opp hvilket diagram du vil ha. Klikk på diagramtypen du ønsker å benytte; da vil det åpne seg et vindu i Excel på høyre hånd slik at du kan legge inn korrekte verdier. Når verdiene er lagt inn lukker du Excel-vinduet og diagrammet er på plass her. </a:t>
            </a:r>
            <a:br>
              <a:rPr lang="nb-NO"/>
            </a:br>
            <a:br>
              <a:rPr lang="nb-NO"/>
            </a:br>
            <a:r>
              <a:rPr lang="nb-NO"/>
              <a:t>Straks diagrammet er satt inn vil du se at de dukker opp diagramverktøy øverst i høyre hjørne. Du kan tilpasse ditt diagram med UTFORMING &amp; FORMAT. </a:t>
            </a:r>
          </a:p>
          <a:p>
            <a:endParaRPr lang="nb-NO"/>
          </a:p>
        </p:txBody>
      </p:sp>
    </p:spTree>
    <p:extLst>
      <p:ext uri="{BB962C8B-B14F-4D97-AF65-F5344CB8AC3E}">
        <p14:creationId xmlns:p14="http://schemas.microsoft.com/office/powerpoint/2010/main" val="3798173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Plassholder for lysbildenummer 2"/>
          <p:cNvSpPr>
            <a:spLocks noGrp="1"/>
          </p:cNvSpPr>
          <p:nvPr>
            <p:ph type="sldNum" sz="quarter" idx="10"/>
          </p:nvPr>
        </p:nvSpPr>
        <p:spPr/>
        <p:txBody>
          <a:bodyPr/>
          <a:lstStyle>
            <a:lvl1pPr>
              <a:defRPr/>
            </a:lvl1pPr>
          </a:lstStyle>
          <a:p>
            <a:fld id="{4B3129A5-22C2-42D8-A1A1-8470B6A0A1A4}" type="slidenum">
              <a:rPr lang="nb-NO"/>
              <a:pPr/>
              <a:t>‹#›</a:t>
            </a:fld>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7" name="Tittel 1"/>
          <p:cNvSpPr>
            <a:spLocks noGrp="1"/>
          </p:cNvSpPr>
          <p:nvPr>
            <p:ph type="title" hasCustomPrompt="1"/>
          </p:nvPr>
        </p:nvSpPr>
        <p:spPr>
          <a:xfrm>
            <a:off x="576000" y="980728"/>
            <a:ext cx="11040000" cy="719138"/>
          </a:xfrm>
        </p:spPr>
        <p:txBody>
          <a:bodyPr/>
          <a:lstStyle>
            <a:lvl1pPr>
              <a:defRPr/>
            </a:lvl1pPr>
          </a:lstStyle>
          <a:p>
            <a:r>
              <a:rPr lang="nb-NO"/>
              <a:t>Klikk for å legge til tittel</a:t>
            </a:r>
          </a:p>
        </p:txBody>
      </p:sp>
    </p:spTree>
    <p:extLst>
      <p:ext uri="{BB962C8B-B14F-4D97-AF65-F5344CB8AC3E}">
        <p14:creationId xmlns:p14="http://schemas.microsoft.com/office/powerpoint/2010/main" val="931130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lysbildenummer 1"/>
          <p:cNvSpPr>
            <a:spLocks noGrp="1"/>
          </p:cNvSpPr>
          <p:nvPr>
            <p:ph type="sldNum" sz="quarter" idx="10"/>
          </p:nvPr>
        </p:nvSpPr>
        <p:spPr/>
        <p:txBody>
          <a:bodyPr/>
          <a:lstStyle>
            <a:lvl1pPr>
              <a:defRPr/>
            </a:lvl1pPr>
          </a:lstStyle>
          <a:p>
            <a:fld id="{9E09A7D1-F3EA-4168-AEA9-C109C0E59BDD}" type="slidenum">
              <a:rPr lang="nb-NO"/>
              <a:pPr/>
              <a:t>‹#›</a:t>
            </a:fld>
            <a:endParaRPr lang="nb-NO"/>
          </a:p>
        </p:txBody>
      </p:sp>
      <p:sp>
        <p:nvSpPr>
          <p:cNvPr id="3" name="Plassholder for bunntekst 2"/>
          <p:cNvSpPr>
            <a:spLocks noGrp="1"/>
          </p:cNvSpPr>
          <p:nvPr>
            <p:ph type="ftr" sz="quarter" idx="11"/>
          </p:nvPr>
        </p:nvSpPr>
        <p:spPr/>
        <p:txBody>
          <a:bodyPr/>
          <a:lstStyle>
            <a:lvl1pPr>
              <a:defRPr/>
            </a:lvl1pPr>
          </a:lstStyle>
          <a:p>
            <a:endParaRPr lang="nb-NO"/>
          </a:p>
        </p:txBody>
      </p:sp>
    </p:spTree>
    <p:extLst>
      <p:ext uri="{BB962C8B-B14F-4D97-AF65-F5344CB8AC3E}">
        <p14:creationId xmlns:p14="http://schemas.microsoft.com/office/powerpoint/2010/main" val="127239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76001" y="980728"/>
            <a:ext cx="4011084" cy="647850"/>
          </a:xfrm>
        </p:spPr>
        <p:txBody>
          <a:bodyPr anchor="b"/>
          <a:lstStyle>
            <a:lvl1pPr algn="l">
              <a:defRPr sz="2000" b="1"/>
            </a:lvl1pPr>
          </a:lstStyle>
          <a:p>
            <a:r>
              <a:rPr lang="nb-NO"/>
              <a:t>Klikk for å legge til tittel</a:t>
            </a:r>
          </a:p>
        </p:txBody>
      </p:sp>
      <p:sp>
        <p:nvSpPr>
          <p:cNvPr id="3" name="Plassholder for innhold 2"/>
          <p:cNvSpPr>
            <a:spLocks noGrp="1"/>
          </p:cNvSpPr>
          <p:nvPr>
            <p:ph idx="1" hasCustomPrompt="1"/>
          </p:nvPr>
        </p:nvSpPr>
        <p:spPr>
          <a:xfrm>
            <a:off x="4800333" y="980728"/>
            <a:ext cx="6815667" cy="5145436"/>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nb-NO"/>
              <a:t>Klikk for å skrive inn tekst eller velg et passende ikon for innhold</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hasCustomPrompt="1"/>
          </p:nvPr>
        </p:nvSpPr>
        <p:spPr>
          <a:xfrm>
            <a:off x="576001" y="1772816"/>
            <a:ext cx="4011084" cy="4353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skrive inn tekst</a:t>
            </a:r>
          </a:p>
        </p:txBody>
      </p:sp>
      <p:sp>
        <p:nvSpPr>
          <p:cNvPr id="5" name="Plassholder for lysbildenummer 4"/>
          <p:cNvSpPr>
            <a:spLocks noGrp="1"/>
          </p:cNvSpPr>
          <p:nvPr>
            <p:ph type="sldNum" sz="quarter" idx="10"/>
          </p:nvPr>
        </p:nvSpPr>
        <p:spPr/>
        <p:txBody>
          <a:bodyPr/>
          <a:lstStyle>
            <a:lvl1pPr>
              <a:defRPr/>
            </a:lvl1pPr>
          </a:lstStyle>
          <a:p>
            <a:fld id="{F8F29712-F6CE-48B4-A66D-45311E5BE6E8}" type="slidenum">
              <a:rPr lang="nb-NO"/>
              <a:pPr/>
              <a:t>‹#›</a:t>
            </a:fld>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Tree>
    <p:extLst>
      <p:ext uri="{BB962C8B-B14F-4D97-AF65-F5344CB8AC3E}">
        <p14:creationId xmlns:p14="http://schemas.microsoft.com/office/powerpoint/2010/main" val="4281848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76000" y="4800600"/>
            <a:ext cx="11040000" cy="566738"/>
          </a:xfrm>
        </p:spPr>
        <p:txBody>
          <a:bodyPr anchor="b"/>
          <a:lstStyle>
            <a:lvl1pPr algn="l">
              <a:defRPr sz="2000" b="1"/>
            </a:lvl1pPr>
          </a:lstStyle>
          <a:p>
            <a:r>
              <a:rPr lang="nb-NO"/>
              <a:t>Klikk for å legge til tittel</a:t>
            </a:r>
          </a:p>
        </p:txBody>
      </p:sp>
      <p:sp>
        <p:nvSpPr>
          <p:cNvPr id="3" name="Plassholder for bilde 2"/>
          <p:cNvSpPr>
            <a:spLocks noGrp="1"/>
          </p:cNvSpPr>
          <p:nvPr>
            <p:ph type="pic" idx="1" hasCustomPrompt="1"/>
          </p:nvPr>
        </p:nvSpPr>
        <p:spPr>
          <a:xfrm>
            <a:off x="576000" y="980728"/>
            <a:ext cx="11040000" cy="367240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for å sette inn et bilde i denne rammen.</a:t>
            </a:r>
          </a:p>
        </p:txBody>
      </p:sp>
      <p:sp>
        <p:nvSpPr>
          <p:cNvPr id="4" name="Plassholder for tekst 3"/>
          <p:cNvSpPr>
            <a:spLocks noGrp="1"/>
          </p:cNvSpPr>
          <p:nvPr>
            <p:ph type="body" sz="half" idx="2"/>
          </p:nvPr>
        </p:nvSpPr>
        <p:spPr>
          <a:xfrm>
            <a:off x="576000" y="5440364"/>
            <a:ext cx="11040000" cy="7318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lysbildenummer 4"/>
          <p:cNvSpPr>
            <a:spLocks noGrp="1"/>
          </p:cNvSpPr>
          <p:nvPr>
            <p:ph type="sldNum" sz="quarter" idx="10"/>
          </p:nvPr>
        </p:nvSpPr>
        <p:spPr/>
        <p:txBody>
          <a:bodyPr/>
          <a:lstStyle>
            <a:lvl1pPr>
              <a:defRPr/>
            </a:lvl1pPr>
          </a:lstStyle>
          <a:p>
            <a:fld id="{37031262-BF45-4019-8E7B-646BF1B506FF}" type="slidenum">
              <a:rPr lang="nb-NO"/>
              <a:pPr/>
              <a:t>‹#›</a:t>
            </a:fld>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Tree>
    <p:extLst>
      <p:ext uri="{BB962C8B-B14F-4D97-AF65-F5344CB8AC3E}">
        <p14:creationId xmlns:p14="http://schemas.microsoft.com/office/powerpoint/2010/main" val="3249856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4" name="Plassholder for lysbildenummer 3"/>
          <p:cNvSpPr>
            <a:spLocks noGrp="1"/>
          </p:cNvSpPr>
          <p:nvPr>
            <p:ph type="sldNum" sz="quarter" idx="10"/>
          </p:nvPr>
        </p:nvSpPr>
        <p:spPr/>
        <p:txBody>
          <a:bodyPr/>
          <a:lstStyle>
            <a:lvl1pPr>
              <a:defRPr/>
            </a:lvl1pPr>
          </a:lstStyle>
          <a:p>
            <a:fld id="{538CB5FC-E4A7-4899-A920-03E024C3E669}" type="slidenum">
              <a:rPr lang="nb-NO"/>
              <a:pPr/>
              <a:t>‹#›</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7" name="Plassholder for bilde 6"/>
          <p:cNvSpPr>
            <a:spLocks noGrp="1"/>
          </p:cNvSpPr>
          <p:nvPr>
            <p:ph type="pic" sz="quarter" idx="12" hasCustomPrompt="1"/>
          </p:nvPr>
        </p:nvSpPr>
        <p:spPr>
          <a:xfrm>
            <a:off x="576000" y="1844824"/>
            <a:ext cx="11040000" cy="4391652"/>
          </a:xfrm>
        </p:spPr>
        <p:txBody>
          <a:bodyPr>
            <a:normAutofit/>
          </a:bodyPr>
          <a:lstStyle>
            <a:lvl1pPr>
              <a:defRPr sz="2400"/>
            </a:lvl1pPr>
          </a:lstStyle>
          <a:p>
            <a:r>
              <a:rPr lang="nb-NO"/>
              <a:t>Klikk her for å sette inn et bilde i denne rammen</a:t>
            </a:r>
          </a:p>
        </p:txBody>
      </p:sp>
      <p:sp>
        <p:nvSpPr>
          <p:cNvPr id="6" name="Tittel 1"/>
          <p:cNvSpPr>
            <a:spLocks noGrp="1"/>
          </p:cNvSpPr>
          <p:nvPr>
            <p:ph type="title" hasCustomPrompt="1"/>
          </p:nvPr>
        </p:nvSpPr>
        <p:spPr>
          <a:xfrm>
            <a:off x="576000" y="980728"/>
            <a:ext cx="11040000" cy="719138"/>
          </a:xfrm>
        </p:spPr>
        <p:txBody>
          <a:bodyPr/>
          <a:lstStyle>
            <a:lvl1pPr>
              <a:defRPr/>
            </a:lvl1pPr>
          </a:lstStyle>
          <a:p>
            <a:r>
              <a:rPr lang="nb-NO"/>
              <a:t>Klikk for å legge til tittel</a:t>
            </a:r>
          </a:p>
        </p:txBody>
      </p:sp>
    </p:spTree>
    <p:extLst>
      <p:ext uri="{BB962C8B-B14F-4D97-AF65-F5344CB8AC3E}">
        <p14:creationId xmlns:p14="http://schemas.microsoft.com/office/powerpoint/2010/main" val="1356521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431800"/>
            <a:ext cx="10972800" cy="1231900"/>
          </a:xfrm>
        </p:spPr>
        <p:txBody>
          <a:bodyPr anchor="ctr" anchorCtr="0"/>
          <a:lstStyle>
            <a:lvl1pPr algn="l">
              <a:defRPr/>
            </a:lvl1pPr>
          </a:lstStyle>
          <a:p>
            <a:r>
              <a:rPr lang="nb-NO"/>
              <a:t>Klikk for å redigere tittelstil</a:t>
            </a:r>
            <a:endParaRPr lang="nn-NO"/>
          </a:p>
        </p:txBody>
      </p:sp>
      <p:sp>
        <p:nvSpPr>
          <p:cNvPr id="3" name="Plassholder for innhold 2"/>
          <p:cNvSpPr>
            <a:spLocks noGrp="1"/>
          </p:cNvSpPr>
          <p:nvPr>
            <p:ph idx="1"/>
          </p:nvPr>
        </p:nvSpPr>
        <p:spPr>
          <a:xfrm>
            <a:off x="609600" y="1625602"/>
            <a:ext cx="10972800" cy="436879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a:xfrm>
            <a:off x="8610954" y="6169570"/>
            <a:ext cx="2192513" cy="365125"/>
          </a:xfrm>
        </p:spPr>
        <p:txBody>
          <a:bodyPr/>
          <a:lstStyle>
            <a:lvl1pPr>
              <a:defRPr>
                <a:solidFill>
                  <a:srgbClr val="1F497D"/>
                </a:solidFill>
              </a:defRPr>
            </a:lvl1pPr>
          </a:lstStyle>
          <a:p>
            <a:r>
              <a:rPr lang="nn-NO"/>
              <a:t>Dato </a:t>
            </a:r>
            <a:fld id="{F657B5BD-14C0-E74F-8666-32821AD4DFD3}" type="datetimeFigureOut">
              <a:rPr lang="nn-NO"/>
              <a:pPr/>
              <a:t>01.02.2023</a:t>
            </a:fld>
            <a:endParaRPr lang="nn-NO"/>
          </a:p>
        </p:txBody>
      </p:sp>
      <p:sp>
        <p:nvSpPr>
          <p:cNvPr id="5" name="Plassholder for bunntekst 4"/>
          <p:cNvSpPr>
            <a:spLocks noGrp="1"/>
          </p:cNvSpPr>
          <p:nvPr>
            <p:ph type="ftr" sz="quarter" idx="11"/>
          </p:nvPr>
        </p:nvSpPr>
        <p:spPr>
          <a:xfrm>
            <a:off x="2256384" y="6169570"/>
            <a:ext cx="3860800" cy="365125"/>
          </a:xfrm>
        </p:spPr>
        <p:txBody>
          <a:bodyPr/>
          <a:lstStyle>
            <a:lvl1pPr algn="l">
              <a:defRPr>
                <a:solidFill>
                  <a:srgbClr val="1F497D"/>
                </a:solidFill>
              </a:defRPr>
            </a:lvl1pPr>
          </a:lstStyle>
          <a:p>
            <a:endParaRPr lang="nn-NO"/>
          </a:p>
        </p:txBody>
      </p:sp>
      <p:sp>
        <p:nvSpPr>
          <p:cNvPr id="6" name="Plassholder for lysbildenummer 5"/>
          <p:cNvSpPr>
            <a:spLocks noGrp="1"/>
          </p:cNvSpPr>
          <p:nvPr>
            <p:ph type="sldNum" sz="quarter" idx="12"/>
          </p:nvPr>
        </p:nvSpPr>
        <p:spPr>
          <a:xfrm>
            <a:off x="10820400" y="6174052"/>
            <a:ext cx="767907" cy="365125"/>
          </a:xfrm>
        </p:spPr>
        <p:txBody>
          <a:bodyPr/>
          <a:lstStyle>
            <a:lvl1pPr>
              <a:defRPr>
                <a:solidFill>
                  <a:srgbClr val="1F497D"/>
                </a:solidFill>
              </a:defRPr>
            </a:lvl1pPr>
          </a:lstStyle>
          <a:p>
            <a:fld id="{B3F32500-162A-3F47-8DD8-94FB3D2BBB36}" type="slidenum">
              <a:rPr lang="nn-NO"/>
              <a:pPr/>
              <a:t>‹#›</a:t>
            </a:fld>
            <a:endParaRPr lang="nn-NO"/>
          </a:p>
        </p:txBody>
      </p:sp>
      <p:pic>
        <p:nvPicPr>
          <p:cNvPr id="9" name="Bilde 8" descr="Boligprodusentene_hovedlogo-1.png"/>
          <p:cNvPicPr>
            <a:picLocks noChangeAspect="1"/>
          </p:cNvPicPr>
          <p:nvPr userDrawn="1"/>
        </p:nvPicPr>
        <p:blipFill>
          <a:blip r:embed="rId2"/>
          <a:stretch>
            <a:fillRect/>
          </a:stretch>
        </p:blipFill>
        <p:spPr>
          <a:xfrm>
            <a:off x="729377" y="6039522"/>
            <a:ext cx="1417457" cy="597153"/>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og 4 bilder">
    <p:spTree>
      <p:nvGrpSpPr>
        <p:cNvPr id="1" name=""/>
        <p:cNvGrpSpPr/>
        <p:nvPr/>
      </p:nvGrpSpPr>
      <p:grpSpPr>
        <a:xfrm>
          <a:off x="0" y="0"/>
          <a:ext cx="0" cy="0"/>
          <a:chOff x="0" y="0"/>
          <a:chExt cx="0" cy="0"/>
        </a:xfrm>
      </p:grpSpPr>
      <p:sp>
        <p:nvSpPr>
          <p:cNvPr id="3" name="Plassholder for lysbildenummer 2"/>
          <p:cNvSpPr>
            <a:spLocks noGrp="1"/>
          </p:cNvSpPr>
          <p:nvPr>
            <p:ph type="sldNum" sz="quarter" idx="10"/>
          </p:nvPr>
        </p:nvSpPr>
        <p:spPr/>
        <p:txBody>
          <a:bodyPr/>
          <a:lstStyle>
            <a:lvl1pPr>
              <a:defRPr/>
            </a:lvl1pPr>
          </a:lstStyle>
          <a:p>
            <a:fld id="{4B3129A5-22C2-42D8-A1A1-8470B6A0A1A4}" type="slidenum">
              <a:rPr lang="nb-NO"/>
              <a:pPr/>
              <a:t>‹#›</a:t>
            </a:fld>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7" name="Tittel 1"/>
          <p:cNvSpPr>
            <a:spLocks noGrp="1"/>
          </p:cNvSpPr>
          <p:nvPr>
            <p:ph type="title" hasCustomPrompt="1"/>
          </p:nvPr>
        </p:nvSpPr>
        <p:spPr>
          <a:xfrm>
            <a:off x="576000" y="980728"/>
            <a:ext cx="11040000" cy="719138"/>
          </a:xfrm>
        </p:spPr>
        <p:txBody>
          <a:bodyPr/>
          <a:lstStyle>
            <a:lvl1pPr>
              <a:defRPr/>
            </a:lvl1pPr>
          </a:lstStyle>
          <a:p>
            <a:r>
              <a:rPr lang="nb-NO"/>
              <a:t>Klikk for å legge til tittel</a:t>
            </a:r>
          </a:p>
        </p:txBody>
      </p:sp>
      <p:sp>
        <p:nvSpPr>
          <p:cNvPr id="5" name="Plassholder for bilde 6"/>
          <p:cNvSpPr>
            <a:spLocks noGrp="1"/>
          </p:cNvSpPr>
          <p:nvPr>
            <p:ph type="pic" sz="quarter" idx="12" hasCustomPrompt="1"/>
          </p:nvPr>
        </p:nvSpPr>
        <p:spPr>
          <a:xfrm>
            <a:off x="576000" y="1844824"/>
            <a:ext cx="5280000" cy="2160000"/>
          </a:xfrm>
        </p:spPr>
        <p:txBody>
          <a:bodyPr>
            <a:normAutofit/>
          </a:bodyPr>
          <a:lstStyle>
            <a:lvl1pPr>
              <a:defRPr sz="1800"/>
            </a:lvl1pPr>
          </a:lstStyle>
          <a:p>
            <a:r>
              <a:rPr lang="nb-NO"/>
              <a:t>Klikk her for å sette inn et bilde i denne rammen</a:t>
            </a:r>
          </a:p>
        </p:txBody>
      </p:sp>
      <p:sp>
        <p:nvSpPr>
          <p:cNvPr id="6" name="Plassholder for bilde 6"/>
          <p:cNvSpPr>
            <a:spLocks noGrp="1"/>
          </p:cNvSpPr>
          <p:nvPr>
            <p:ph type="pic" sz="quarter" idx="13" hasCustomPrompt="1"/>
          </p:nvPr>
        </p:nvSpPr>
        <p:spPr>
          <a:xfrm>
            <a:off x="6329385" y="1844824"/>
            <a:ext cx="5280000" cy="2160000"/>
          </a:xfrm>
        </p:spPr>
        <p:txBody>
          <a:bodyPr>
            <a:normAutofit/>
          </a:bodyPr>
          <a:lstStyle>
            <a:lvl1pPr>
              <a:defRPr sz="1800"/>
            </a:lvl1pPr>
          </a:lstStyle>
          <a:p>
            <a:r>
              <a:rPr lang="nb-NO"/>
              <a:t>Klikk her for å sette inn et bilde i denne rammen</a:t>
            </a:r>
          </a:p>
        </p:txBody>
      </p:sp>
      <p:sp>
        <p:nvSpPr>
          <p:cNvPr id="8" name="Plassholder for bilde 6"/>
          <p:cNvSpPr>
            <a:spLocks noGrp="1"/>
          </p:cNvSpPr>
          <p:nvPr>
            <p:ph type="pic" sz="quarter" idx="14" hasCustomPrompt="1"/>
          </p:nvPr>
        </p:nvSpPr>
        <p:spPr>
          <a:xfrm>
            <a:off x="576000" y="4148230"/>
            <a:ext cx="5280000" cy="2160000"/>
          </a:xfrm>
        </p:spPr>
        <p:txBody>
          <a:bodyPr>
            <a:normAutofit/>
          </a:bodyPr>
          <a:lstStyle>
            <a:lvl1pPr>
              <a:defRPr sz="1800"/>
            </a:lvl1pPr>
          </a:lstStyle>
          <a:p>
            <a:r>
              <a:rPr lang="nb-NO"/>
              <a:t>Klikk her for å sette inn et bilde i denne rammen</a:t>
            </a:r>
          </a:p>
        </p:txBody>
      </p:sp>
      <p:sp>
        <p:nvSpPr>
          <p:cNvPr id="9" name="Plassholder for bilde 6"/>
          <p:cNvSpPr>
            <a:spLocks noGrp="1"/>
          </p:cNvSpPr>
          <p:nvPr>
            <p:ph type="pic" sz="quarter" idx="15" hasCustomPrompt="1"/>
          </p:nvPr>
        </p:nvSpPr>
        <p:spPr>
          <a:xfrm>
            <a:off x="6329385" y="4148230"/>
            <a:ext cx="5280000" cy="2160000"/>
          </a:xfrm>
        </p:spPr>
        <p:txBody>
          <a:bodyPr>
            <a:normAutofit/>
          </a:bodyPr>
          <a:lstStyle>
            <a:lvl1pPr>
              <a:defRPr sz="1800"/>
            </a:lvl1pPr>
          </a:lstStyle>
          <a:p>
            <a:r>
              <a:rPr lang="nb-NO"/>
              <a:t>Klikk her for å sette inn et bilde i denne rammen</a:t>
            </a:r>
          </a:p>
        </p:txBody>
      </p:sp>
    </p:spTree>
    <p:extLst>
      <p:ext uri="{BB962C8B-B14F-4D97-AF65-F5344CB8AC3E}">
        <p14:creationId xmlns:p14="http://schemas.microsoft.com/office/powerpoint/2010/main" val="334614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tt stort bilde">
    <p:spTree>
      <p:nvGrpSpPr>
        <p:cNvPr id="1" name=""/>
        <p:cNvGrpSpPr/>
        <p:nvPr/>
      </p:nvGrpSpPr>
      <p:grpSpPr>
        <a:xfrm>
          <a:off x="0" y="0"/>
          <a:ext cx="0" cy="0"/>
          <a:chOff x="0" y="0"/>
          <a:chExt cx="0" cy="0"/>
        </a:xfrm>
      </p:grpSpPr>
      <p:sp>
        <p:nvSpPr>
          <p:cNvPr id="7" name="Plassholder for bilde 6"/>
          <p:cNvSpPr>
            <a:spLocks noGrp="1"/>
          </p:cNvSpPr>
          <p:nvPr>
            <p:ph type="pic" sz="quarter" idx="12" hasCustomPrompt="1"/>
          </p:nvPr>
        </p:nvSpPr>
        <p:spPr>
          <a:xfrm>
            <a:off x="576000" y="980728"/>
            <a:ext cx="11040000" cy="5328592"/>
          </a:xfrm>
        </p:spPr>
        <p:txBody>
          <a:bodyPr>
            <a:normAutofit/>
          </a:bodyPr>
          <a:lstStyle>
            <a:lvl1pPr>
              <a:defRPr sz="2400"/>
            </a:lvl1pPr>
          </a:lstStyle>
          <a:p>
            <a:r>
              <a:rPr lang="nb-NO"/>
              <a:t>Klikk her for å sette inn et bilde i denne rammen!</a:t>
            </a:r>
          </a:p>
        </p:txBody>
      </p:sp>
      <p:sp>
        <p:nvSpPr>
          <p:cNvPr id="4" name="Plassholder for lysbildenummer 3"/>
          <p:cNvSpPr>
            <a:spLocks noGrp="1"/>
          </p:cNvSpPr>
          <p:nvPr>
            <p:ph type="sldNum" sz="quarter" idx="10"/>
          </p:nvPr>
        </p:nvSpPr>
        <p:spPr/>
        <p:txBody>
          <a:bodyPr/>
          <a:lstStyle>
            <a:lvl1pPr>
              <a:defRPr/>
            </a:lvl1pPr>
          </a:lstStyle>
          <a:p>
            <a:fld id="{538CB5FC-E4A7-4899-A920-03E024C3E669}" type="slidenum">
              <a:rPr lang="nb-NO"/>
              <a:pPr/>
              <a:t>‹#›</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Tree>
    <p:extLst>
      <p:ext uri="{BB962C8B-B14F-4D97-AF65-F5344CB8AC3E}">
        <p14:creationId xmlns:p14="http://schemas.microsoft.com/office/powerpoint/2010/main" val="3663289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 og video">
    <p:spTree>
      <p:nvGrpSpPr>
        <p:cNvPr id="1" name=""/>
        <p:cNvGrpSpPr/>
        <p:nvPr/>
      </p:nvGrpSpPr>
      <p:grpSpPr>
        <a:xfrm>
          <a:off x="0" y="0"/>
          <a:ext cx="0" cy="0"/>
          <a:chOff x="0" y="0"/>
          <a:chExt cx="0" cy="0"/>
        </a:xfrm>
      </p:grpSpPr>
      <p:sp>
        <p:nvSpPr>
          <p:cNvPr id="3" name="Plassholder for lysbildenummer 2"/>
          <p:cNvSpPr>
            <a:spLocks noGrp="1"/>
          </p:cNvSpPr>
          <p:nvPr>
            <p:ph type="sldNum" sz="quarter" idx="10"/>
          </p:nvPr>
        </p:nvSpPr>
        <p:spPr/>
        <p:txBody>
          <a:bodyPr/>
          <a:lstStyle>
            <a:lvl1pPr>
              <a:defRPr/>
            </a:lvl1pPr>
          </a:lstStyle>
          <a:p>
            <a:fld id="{4B3129A5-22C2-42D8-A1A1-8470B6A0A1A4}" type="slidenum">
              <a:rPr lang="nb-NO"/>
              <a:pPr/>
              <a:t>‹#›</a:t>
            </a:fld>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7" name="Tittel 1"/>
          <p:cNvSpPr>
            <a:spLocks noGrp="1"/>
          </p:cNvSpPr>
          <p:nvPr>
            <p:ph type="title" hasCustomPrompt="1"/>
          </p:nvPr>
        </p:nvSpPr>
        <p:spPr>
          <a:xfrm>
            <a:off x="576000" y="980728"/>
            <a:ext cx="11040000" cy="719138"/>
          </a:xfrm>
        </p:spPr>
        <p:txBody>
          <a:bodyPr/>
          <a:lstStyle>
            <a:lvl1pPr>
              <a:defRPr/>
            </a:lvl1pPr>
          </a:lstStyle>
          <a:p>
            <a:r>
              <a:rPr lang="nb-NO"/>
              <a:t>Klikk for å legge til tittel</a:t>
            </a:r>
          </a:p>
        </p:txBody>
      </p:sp>
      <p:sp>
        <p:nvSpPr>
          <p:cNvPr id="5" name="Plassholder for media 2"/>
          <p:cNvSpPr>
            <a:spLocks noGrp="1"/>
          </p:cNvSpPr>
          <p:nvPr>
            <p:ph type="media" sz="quarter" idx="13" hasCustomPrompt="1"/>
          </p:nvPr>
        </p:nvSpPr>
        <p:spPr>
          <a:xfrm>
            <a:off x="576000" y="1844824"/>
            <a:ext cx="11040000" cy="4391389"/>
          </a:xfrm>
        </p:spPr>
        <p:txBody>
          <a:bodyPr>
            <a:normAutofit/>
          </a:bodyPr>
          <a:lstStyle>
            <a:lvl1pPr>
              <a:defRPr sz="2400"/>
            </a:lvl1pPr>
          </a:lstStyle>
          <a:p>
            <a:r>
              <a:rPr lang="nb-NO"/>
              <a:t>Klikk for å sette inn en film i denne rammen</a:t>
            </a:r>
          </a:p>
        </p:txBody>
      </p:sp>
    </p:spTree>
    <p:extLst>
      <p:ext uri="{BB962C8B-B14F-4D97-AF65-F5344CB8AC3E}">
        <p14:creationId xmlns:p14="http://schemas.microsoft.com/office/powerpoint/2010/main" val="2775585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tt inn video">
    <p:spTree>
      <p:nvGrpSpPr>
        <p:cNvPr id="1" name=""/>
        <p:cNvGrpSpPr/>
        <p:nvPr/>
      </p:nvGrpSpPr>
      <p:grpSpPr>
        <a:xfrm>
          <a:off x="0" y="0"/>
          <a:ext cx="0" cy="0"/>
          <a:chOff x="0" y="0"/>
          <a:chExt cx="0" cy="0"/>
        </a:xfrm>
      </p:grpSpPr>
      <p:sp>
        <p:nvSpPr>
          <p:cNvPr id="4" name="Plassholder for lysbildenummer 3"/>
          <p:cNvSpPr>
            <a:spLocks noGrp="1"/>
          </p:cNvSpPr>
          <p:nvPr>
            <p:ph type="sldNum" sz="quarter" idx="10"/>
          </p:nvPr>
        </p:nvSpPr>
        <p:spPr/>
        <p:txBody>
          <a:bodyPr/>
          <a:lstStyle>
            <a:lvl1pPr>
              <a:defRPr/>
            </a:lvl1pPr>
          </a:lstStyle>
          <a:p>
            <a:fld id="{538CB5FC-E4A7-4899-A920-03E024C3E669}" type="slidenum">
              <a:rPr lang="nb-NO"/>
              <a:pPr/>
              <a:t>‹#›</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3" name="Plassholder for media 2"/>
          <p:cNvSpPr>
            <a:spLocks noGrp="1"/>
          </p:cNvSpPr>
          <p:nvPr>
            <p:ph type="media" sz="quarter" idx="13" hasCustomPrompt="1"/>
          </p:nvPr>
        </p:nvSpPr>
        <p:spPr>
          <a:xfrm>
            <a:off x="576000" y="981075"/>
            <a:ext cx="11040000" cy="5327650"/>
          </a:xfrm>
        </p:spPr>
        <p:txBody>
          <a:bodyPr>
            <a:normAutofit/>
          </a:bodyPr>
          <a:lstStyle>
            <a:lvl1pPr>
              <a:defRPr sz="2000"/>
            </a:lvl1pPr>
          </a:lstStyle>
          <a:p>
            <a:r>
              <a:rPr lang="nb-NO"/>
              <a:t>Klikk her for å sette inn en film. Når filmen er satt inn vil det dukke om en ny meny «video-verktøy» oppe i båndet i høyre hjørne. Du kan bruke disse verktøyene for å tilpasse utseendene på din video, samt måten den skal spilles av på under presentasjonen.</a:t>
            </a:r>
          </a:p>
        </p:txBody>
      </p:sp>
    </p:spTree>
    <p:extLst>
      <p:ext uri="{BB962C8B-B14F-4D97-AF65-F5344CB8AC3E}">
        <p14:creationId xmlns:p14="http://schemas.microsoft.com/office/powerpoint/2010/main" val="185568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431800"/>
            <a:ext cx="9584267" cy="1231900"/>
          </a:xfrm>
        </p:spPr>
        <p:txBody>
          <a:bodyPr anchor="ctr" anchorCtr="0"/>
          <a:lstStyle>
            <a:lvl1pPr algn="l">
              <a:defRPr/>
            </a:lvl1pPr>
          </a:lstStyle>
          <a:p>
            <a:r>
              <a:rPr lang="nb-NO"/>
              <a:t>Klikk for å redigere tittelstil</a:t>
            </a:r>
            <a:endParaRPr lang="nn-NO"/>
          </a:p>
        </p:txBody>
      </p:sp>
      <p:sp>
        <p:nvSpPr>
          <p:cNvPr id="3" name="Plassholder for innhold 2"/>
          <p:cNvSpPr>
            <a:spLocks noGrp="1"/>
          </p:cNvSpPr>
          <p:nvPr>
            <p:ph idx="1"/>
          </p:nvPr>
        </p:nvSpPr>
        <p:spPr>
          <a:xfrm>
            <a:off x="609600" y="1625602"/>
            <a:ext cx="10972800" cy="436879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a:xfrm>
            <a:off x="8610954" y="6169570"/>
            <a:ext cx="2192513" cy="365125"/>
          </a:xfrm>
        </p:spPr>
        <p:txBody>
          <a:bodyPr/>
          <a:lstStyle>
            <a:lvl1pPr>
              <a:defRPr>
                <a:solidFill>
                  <a:srgbClr val="1F497D"/>
                </a:solidFill>
              </a:defRPr>
            </a:lvl1pPr>
          </a:lstStyle>
          <a:p>
            <a:r>
              <a:rPr lang="nn-NO"/>
              <a:t>Dato </a:t>
            </a:r>
            <a:fld id="{F657B5BD-14C0-E74F-8666-32821AD4DFD3}" type="datetimeFigureOut">
              <a:rPr lang="nn-NO"/>
              <a:pPr/>
              <a:t>01.02.2023</a:t>
            </a:fld>
            <a:endParaRPr lang="nn-NO"/>
          </a:p>
        </p:txBody>
      </p:sp>
      <p:sp>
        <p:nvSpPr>
          <p:cNvPr id="5" name="Plassholder for bunntekst 4"/>
          <p:cNvSpPr>
            <a:spLocks noGrp="1"/>
          </p:cNvSpPr>
          <p:nvPr>
            <p:ph type="ftr" sz="quarter" idx="11"/>
          </p:nvPr>
        </p:nvSpPr>
        <p:spPr>
          <a:xfrm>
            <a:off x="596917" y="6169570"/>
            <a:ext cx="3860800" cy="365125"/>
          </a:xfrm>
        </p:spPr>
        <p:txBody>
          <a:bodyPr/>
          <a:lstStyle>
            <a:lvl1pPr algn="l">
              <a:defRPr>
                <a:solidFill>
                  <a:srgbClr val="1F497D"/>
                </a:solidFill>
              </a:defRPr>
            </a:lvl1pPr>
          </a:lstStyle>
          <a:p>
            <a:endParaRPr lang="nn-NO"/>
          </a:p>
        </p:txBody>
      </p:sp>
      <p:sp>
        <p:nvSpPr>
          <p:cNvPr id="6" name="Plassholder for lysbildenummer 5"/>
          <p:cNvSpPr>
            <a:spLocks noGrp="1"/>
          </p:cNvSpPr>
          <p:nvPr>
            <p:ph type="sldNum" sz="quarter" idx="12"/>
          </p:nvPr>
        </p:nvSpPr>
        <p:spPr>
          <a:xfrm>
            <a:off x="10820400" y="6174052"/>
            <a:ext cx="767907" cy="365125"/>
          </a:xfrm>
        </p:spPr>
        <p:txBody>
          <a:bodyPr/>
          <a:lstStyle>
            <a:lvl1pPr>
              <a:defRPr>
                <a:solidFill>
                  <a:srgbClr val="1F497D"/>
                </a:solidFill>
              </a:defRPr>
            </a:lvl1pPr>
          </a:lstStyle>
          <a:p>
            <a:fld id="{B3F32500-162A-3F47-8DD8-94FB3D2BBB36}" type="slidenum">
              <a:rPr lang="nn-NO"/>
              <a:pPr/>
              <a:t>‹#›</a:t>
            </a:fld>
            <a:endParaRPr lang="nn-NO"/>
          </a:p>
        </p:txBody>
      </p:sp>
      <p:pic>
        <p:nvPicPr>
          <p:cNvPr id="7" name="Bilde 6" descr="Boligprodusentene_hovedlogo-1.png"/>
          <p:cNvPicPr>
            <a:picLocks noChangeAspect="1"/>
          </p:cNvPicPr>
          <p:nvPr userDrawn="1"/>
        </p:nvPicPr>
        <p:blipFill>
          <a:blip r:embed="rId2"/>
          <a:stretch>
            <a:fillRect/>
          </a:stretch>
        </p:blipFill>
        <p:spPr>
          <a:xfrm>
            <a:off x="10161244" y="235622"/>
            <a:ext cx="1417457" cy="59715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609600" y="1600201"/>
            <a:ext cx="5384800" cy="4406900"/>
          </a:xfrm>
        </p:spPr>
        <p:txBody>
          <a:bodyPr/>
          <a:lstStyle>
            <a:lvl1pPr>
              <a:defRPr sz="2500"/>
            </a:lvl1pPr>
            <a:lvl2pPr>
              <a:defRPr sz="2000"/>
            </a:lvl2pPr>
            <a:lvl3pPr>
              <a:defRPr sz="1500"/>
            </a:lvl3pPr>
            <a:lvl4pPr>
              <a:defRPr sz="1500"/>
            </a:lvl4pPr>
            <a:lvl5pPr>
              <a:defRPr sz="15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6197600" y="1600201"/>
            <a:ext cx="5384800" cy="4419600"/>
          </a:xfrm>
        </p:spPr>
        <p:txBody>
          <a:bodyPr/>
          <a:lstStyle>
            <a:lvl1pPr>
              <a:defRPr sz="2500"/>
            </a:lvl1pPr>
            <a:lvl2pPr>
              <a:defRPr sz="2000"/>
            </a:lvl2pPr>
            <a:lvl3pPr>
              <a:defRPr sz="1500"/>
            </a:lvl3pPr>
            <a:lvl4pPr>
              <a:defRPr sz="1500"/>
            </a:lvl4pPr>
            <a:lvl5pPr>
              <a:defRPr sz="15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8" name="Plassholder for dato 3"/>
          <p:cNvSpPr>
            <a:spLocks noGrp="1"/>
          </p:cNvSpPr>
          <p:nvPr>
            <p:ph type="dt" sz="half" idx="10"/>
          </p:nvPr>
        </p:nvSpPr>
        <p:spPr>
          <a:xfrm>
            <a:off x="8610954" y="6169570"/>
            <a:ext cx="2192513" cy="365125"/>
          </a:xfrm>
        </p:spPr>
        <p:txBody>
          <a:bodyPr/>
          <a:lstStyle>
            <a:lvl1pPr>
              <a:defRPr>
                <a:solidFill>
                  <a:srgbClr val="1F497D"/>
                </a:solidFill>
              </a:defRPr>
            </a:lvl1pPr>
          </a:lstStyle>
          <a:p>
            <a:r>
              <a:rPr lang="nn-NO"/>
              <a:t>Dato </a:t>
            </a:r>
            <a:fld id="{F657B5BD-14C0-E74F-8666-32821AD4DFD3}" type="datetimeFigureOut">
              <a:rPr lang="nn-NO"/>
              <a:pPr/>
              <a:t>01.02.2023</a:t>
            </a:fld>
            <a:endParaRPr lang="nn-NO"/>
          </a:p>
        </p:txBody>
      </p:sp>
      <p:sp>
        <p:nvSpPr>
          <p:cNvPr id="9" name="Plassholder for bunntekst 4"/>
          <p:cNvSpPr>
            <a:spLocks noGrp="1"/>
          </p:cNvSpPr>
          <p:nvPr>
            <p:ph type="ftr" sz="quarter" idx="11"/>
          </p:nvPr>
        </p:nvSpPr>
        <p:spPr>
          <a:xfrm>
            <a:off x="2256384" y="6169570"/>
            <a:ext cx="3860800" cy="365125"/>
          </a:xfrm>
        </p:spPr>
        <p:txBody>
          <a:bodyPr/>
          <a:lstStyle>
            <a:lvl1pPr algn="l">
              <a:defRPr>
                <a:solidFill>
                  <a:srgbClr val="1F497D"/>
                </a:solidFill>
              </a:defRPr>
            </a:lvl1pPr>
          </a:lstStyle>
          <a:p>
            <a:endParaRPr lang="nn-NO"/>
          </a:p>
        </p:txBody>
      </p:sp>
      <p:sp>
        <p:nvSpPr>
          <p:cNvPr id="10" name="Plassholder for lysbildenummer 5"/>
          <p:cNvSpPr>
            <a:spLocks noGrp="1"/>
          </p:cNvSpPr>
          <p:nvPr>
            <p:ph type="sldNum" sz="quarter" idx="12"/>
          </p:nvPr>
        </p:nvSpPr>
        <p:spPr>
          <a:xfrm>
            <a:off x="10820400" y="6174052"/>
            <a:ext cx="767907" cy="365125"/>
          </a:xfrm>
        </p:spPr>
        <p:txBody>
          <a:bodyPr/>
          <a:lstStyle>
            <a:lvl1pPr>
              <a:defRPr>
                <a:solidFill>
                  <a:srgbClr val="1F497D"/>
                </a:solidFill>
              </a:defRPr>
            </a:lvl1pPr>
          </a:lstStyle>
          <a:p>
            <a:fld id="{B3F32500-162A-3F47-8DD8-94FB3D2BBB36}" type="slidenum">
              <a:rPr lang="nn-NO"/>
              <a:pPr/>
              <a:t>‹#›</a:t>
            </a:fld>
            <a:endParaRPr lang="nn-NO"/>
          </a:p>
        </p:txBody>
      </p:sp>
      <p:pic>
        <p:nvPicPr>
          <p:cNvPr id="11" name="Bilde 10" descr="Boligprodusentene_hovedlogo-1.png"/>
          <p:cNvPicPr>
            <a:picLocks noChangeAspect="1"/>
          </p:cNvPicPr>
          <p:nvPr userDrawn="1"/>
        </p:nvPicPr>
        <p:blipFill>
          <a:blip r:embed="rId2"/>
          <a:stretch>
            <a:fillRect/>
          </a:stretch>
        </p:blipFill>
        <p:spPr>
          <a:xfrm>
            <a:off x="797110" y="6026822"/>
            <a:ext cx="1417457" cy="59715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9550400" cy="1143000"/>
          </a:xfrm>
        </p:spPr>
        <p:txBody>
          <a:bodyPr/>
          <a:lstStyle/>
          <a:p>
            <a:r>
              <a:rPr lang="nb-NO"/>
              <a:t>Klikk for å redigere tittelstil</a:t>
            </a:r>
            <a:endParaRPr lang="nn-NO"/>
          </a:p>
        </p:txBody>
      </p:sp>
      <p:sp>
        <p:nvSpPr>
          <p:cNvPr id="3" name="Plassholder for innhold 2"/>
          <p:cNvSpPr>
            <a:spLocks noGrp="1"/>
          </p:cNvSpPr>
          <p:nvPr>
            <p:ph sz="half" idx="1"/>
          </p:nvPr>
        </p:nvSpPr>
        <p:spPr>
          <a:xfrm>
            <a:off x="609600" y="1600201"/>
            <a:ext cx="5384800" cy="4406900"/>
          </a:xfrm>
        </p:spPr>
        <p:txBody>
          <a:bodyPr/>
          <a:lstStyle>
            <a:lvl1pPr>
              <a:defRPr sz="2500"/>
            </a:lvl1pPr>
            <a:lvl2pPr>
              <a:defRPr sz="2000"/>
            </a:lvl2pPr>
            <a:lvl3pPr>
              <a:defRPr sz="1500"/>
            </a:lvl3pPr>
            <a:lvl4pPr>
              <a:defRPr sz="1500"/>
            </a:lvl4pPr>
            <a:lvl5pPr>
              <a:defRPr sz="15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6197600" y="1600201"/>
            <a:ext cx="5384800" cy="4419600"/>
          </a:xfrm>
        </p:spPr>
        <p:txBody>
          <a:bodyPr/>
          <a:lstStyle>
            <a:lvl1pPr>
              <a:defRPr sz="2500"/>
            </a:lvl1pPr>
            <a:lvl2pPr>
              <a:defRPr sz="2000"/>
            </a:lvl2pPr>
            <a:lvl3pPr>
              <a:defRPr sz="1500"/>
            </a:lvl3pPr>
            <a:lvl4pPr>
              <a:defRPr sz="1500"/>
            </a:lvl4pPr>
            <a:lvl5pPr>
              <a:defRPr sz="15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8" name="Plassholder for dato 3"/>
          <p:cNvSpPr>
            <a:spLocks noGrp="1"/>
          </p:cNvSpPr>
          <p:nvPr>
            <p:ph type="dt" sz="half" idx="10"/>
          </p:nvPr>
        </p:nvSpPr>
        <p:spPr>
          <a:xfrm>
            <a:off x="8610954" y="6169570"/>
            <a:ext cx="2192513" cy="365125"/>
          </a:xfrm>
        </p:spPr>
        <p:txBody>
          <a:bodyPr/>
          <a:lstStyle>
            <a:lvl1pPr>
              <a:defRPr>
                <a:solidFill>
                  <a:srgbClr val="1F497D"/>
                </a:solidFill>
              </a:defRPr>
            </a:lvl1pPr>
          </a:lstStyle>
          <a:p>
            <a:r>
              <a:rPr lang="nn-NO"/>
              <a:t>Dato </a:t>
            </a:r>
            <a:fld id="{F657B5BD-14C0-E74F-8666-32821AD4DFD3}" type="datetimeFigureOut">
              <a:rPr lang="nn-NO"/>
              <a:pPr/>
              <a:t>01.02.2023</a:t>
            </a:fld>
            <a:endParaRPr lang="nn-NO"/>
          </a:p>
        </p:txBody>
      </p:sp>
      <p:sp>
        <p:nvSpPr>
          <p:cNvPr id="9" name="Plassholder for bunntekst 4"/>
          <p:cNvSpPr>
            <a:spLocks noGrp="1"/>
          </p:cNvSpPr>
          <p:nvPr>
            <p:ph type="ftr" sz="quarter" idx="11"/>
          </p:nvPr>
        </p:nvSpPr>
        <p:spPr>
          <a:xfrm>
            <a:off x="596917" y="6169570"/>
            <a:ext cx="3860800" cy="365125"/>
          </a:xfrm>
        </p:spPr>
        <p:txBody>
          <a:bodyPr/>
          <a:lstStyle>
            <a:lvl1pPr algn="l">
              <a:defRPr>
                <a:solidFill>
                  <a:srgbClr val="1F497D"/>
                </a:solidFill>
              </a:defRPr>
            </a:lvl1pPr>
          </a:lstStyle>
          <a:p>
            <a:endParaRPr lang="nn-NO"/>
          </a:p>
        </p:txBody>
      </p:sp>
      <p:sp>
        <p:nvSpPr>
          <p:cNvPr id="10" name="Plassholder for lysbildenummer 5"/>
          <p:cNvSpPr>
            <a:spLocks noGrp="1"/>
          </p:cNvSpPr>
          <p:nvPr>
            <p:ph type="sldNum" sz="quarter" idx="12"/>
          </p:nvPr>
        </p:nvSpPr>
        <p:spPr>
          <a:xfrm>
            <a:off x="10820400" y="6174052"/>
            <a:ext cx="767907" cy="365125"/>
          </a:xfrm>
        </p:spPr>
        <p:txBody>
          <a:bodyPr/>
          <a:lstStyle>
            <a:lvl1pPr>
              <a:defRPr>
                <a:solidFill>
                  <a:srgbClr val="1F497D"/>
                </a:solidFill>
              </a:defRPr>
            </a:lvl1pPr>
          </a:lstStyle>
          <a:p>
            <a:fld id="{B3F32500-162A-3F47-8DD8-94FB3D2BBB36}" type="slidenum">
              <a:rPr lang="nn-NO"/>
              <a:pPr/>
              <a:t>‹#›</a:t>
            </a:fld>
            <a:endParaRPr lang="nn-NO"/>
          </a:p>
        </p:txBody>
      </p:sp>
      <p:pic>
        <p:nvPicPr>
          <p:cNvPr id="11" name="Bilde 10" descr="Boligprodusentene_hovedlogo-1.png"/>
          <p:cNvPicPr>
            <a:picLocks noChangeAspect="1"/>
          </p:cNvPicPr>
          <p:nvPr userDrawn="1"/>
        </p:nvPicPr>
        <p:blipFill>
          <a:blip r:embed="rId2"/>
          <a:stretch>
            <a:fillRect/>
          </a:stretch>
        </p:blipFill>
        <p:spPr>
          <a:xfrm>
            <a:off x="10161244" y="261022"/>
            <a:ext cx="1417457" cy="59715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6"/>
          <p:cNvSpPr>
            <a:spLocks noGrp="1"/>
          </p:cNvSpPr>
          <p:nvPr>
            <p:ph type="dt" sz="half" idx="10"/>
          </p:nvPr>
        </p:nvSpPr>
        <p:spPr/>
        <p:txBody>
          <a:bodyPr/>
          <a:lstStyle/>
          <a:p>
            <a:fld id="{F657B5BD-14C0-E74F-8666-32821AD4DFD3}" type="datetimeFigureOut">
              <a:rPr lang="nn-NO"/>
              <a:pPr/>
              <a:t>01.02.2023</a:t>
            </a:fld>
            <a:endParaRPr lang="nn-NO"/>
          </a:p>
        </p:txBody>
      </p:sp>
      <p:sp>
        <p:nvSpPr>
          <p:cNvPr id="8" name="Plassholder for bunntekst 7"/>
          <p:cNvSpPr>
            <a:spLocks noGrp="1"/>
          </p:cNvSpPr>
          <p:nvPr>
            <p:ph type="ftr" sz="quarter" idx="11"/>
          </p:nvPr>
        </p:nvSpPr>
        <p:spPr/>
        <p:txBody>
          <a:bodyPr/>
          <a:lstStyle/>
          <a:p>
            <a:endParaRPr lang="nn-NO"/>
          </a:p>
        </p:txBody>
      </p:sp>
      <p:sp>
        <p:nvSpPr>
          <p:cNvPr id="9" name="Plassholder for lysbildenummer 8"/>
          <p:cNvSpPr>
            <a:spLocks noGrp="1"/>
          </p:cNvSpPr>
          <p:nvPr>
            <p:ph type="sldNum" sz="quarter" idx="12"/>
          </p:nvPr>
        </p:nvSpPr>
        <p:spPr/>
        <p:txBody>
          <a:bodyPr/>
          <a:lstStyle/>
          <a:p>
            <a:fld id="{B3F32500-162A-3F47-8DD8-94FB3D2BBB36}" type="slidenum">
              <a:rPr/>
              <a:pPr/>
              <a:t>‹#›</a:t>
            </a:fld>
            <a:endParaRPr lang="nn-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2"/>
          <p:cNvSpPr>
            <a:spLocks noGrp="1"/>
          </p:cNvSpPr>
          <p:nvPr>
            <p:ph type="dt" sz="half" idx="10"/>
          </p:nvPr>
        </p:nvSpPr>
        <p:spPr/>
        <p:txBody>
          <a:bodyPr/>
          <a:lstStyle/>
          <a:p>
            <a:fld id="{F657B5BD-14C0-E74F-8666-32821AD4DFD3}" type="datetimeFigureOut">
              <a:rPr lang="nn-NO"/>
              <a:pPr/>
              <a:t>01.02.2023</a:t>
            </a:fld>
            <a:endParaRPr lang="nn-NO"/>
          </a:p>
        </p:txBody>
      </p:sp>
      <p:sp>
        <p:nvSpPr>
          <p:cNvPr id="4" name="Plassholder for bunntekst 3"/>
          <p:cNvSpPr>
            <a:spLocks noGrp="1"/>
          </p:cNvSpPr>
          <p:nvPr>
            <p:ph type="ftr" sz="quarter" idx="11"/>
          </p:nvPr>
        </p:nvSpPr>
        <p:spPr/>
        <p:txBody>
          <a:bodyPr/>
          <a:lstStyle/>
          <a:p>
            <a:endParaRPr lang="nn-NO"/>
          </a:p>
        </p:txBody>
      </p:sp>
      <p:sp>
        <p:nvSpPr>
          <p:cNvPr id="5" name="Plassholder for lysbildenummer 4"/>
          <p:cNvSpPr>
            <a:spLocks noGrp="1"/>
          </p:cNvSpPr>
          <p:nvPr>
            <p:ph type="sldNum" sz="quarter" idx="12"/>
          </p:nvPr>
        </p:nvSpPr>
        <p:spPr/>
        <p:txBody>
          <a:bodyPr/>
          <a:lstStyle/>
          <a:p>
            <a:fld id="{B3F32500-162A-3F47-8DD8-94FB3D2BBB36}" type="slidenum">
              <a:rPr/>
              <a:pPr/>
              <a:t>‹#›</a:t>
            </a:fld>
            <a:endParaRPr lang="nn-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657B5BD-14C0-E74F-8666-32821AD4DFD3}" type="datetimeFigureOut">
              <a:rPr lang="nn-NO"/>
              <a:pPr/>
              <a:t>01.02.2023</a:t>
            </a:fld>
            <a:endParaRPr lang="nn-NO"/>
          </a:p>
        </p:txBody>
      </p:sp>
      <p:sp>
        <p:nvSpPr>
          <p:cNvPr id="3" name="Plassholder for bunntekst 2"/>
          <p:cNvSpPr>
            <a:spLocks noGrp="1"/>
          </p:cNvSpPr>
          <p:nvPr>
            <p:ph type="ftr" sz="quarter" idx="11"/>
          </p:nvPr>
        </p:nvSpPr>
        <p:spPr/>
        <p:txBody>
          <a:bodyPr/>
          <a:lstStyle/>
          <a:p>
            <a:endParaRPr lang="nn-NO"/>
          </a:p>
        </p:txBody>
      </p:sp>
      <p:sp>
        <p:nvSpPr>
          <p:cNvPr id="4" name="Plassholder for lysbildenummer 3"/>
          <p:cNvSpPr>
            <a:spLocks noGrp="1"/>
          </p:cNvSpPr>
          <p:nvPr>
            <p:ph type="sldNum" sz="quarter" idx="12"/>
          </p:nvPr>
        </p:nvSpPr>
        <p:spPr/>
        <p:txBody>
          <a:bodyPr/>
          <a:lstStyle/>
          <a:p>
            <a:fld id="{B3F32500-162A-3F47-8DD8-94FB3D2BBB36}" type="slidenum">
              <a:rPr/>
              <a:pPr/>
              <a:t>‹#›</a:t>
            </a:fld>
            <a:endParaRPr lang="nn-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image" Target="../media/image5.jpeg"/><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theme" Target="../theme/theme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endParaRPr lang="nn-NO"/>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7B5BD-14C0-E74F-8666-32821AD4DFD3}" type="datetimeFigureOut">
              <a:rPr lang="nn-NO"/>
              <a:pPr/>
              <a:t>01.02.2023</a:t>
            </a:fld>
            <a:endParaRPr lang="nn-NO"/>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n-NO"/>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32500-162A-3F47-8DD8-94FB3D2BBB36}" type="slidenum">
              <a:rPr/>
              <a:pPr/>
              <a:t>‹#›</a:t>
            </a:fld>
            <a:endParaRPr lang="nn-NO"/>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2" r:id="rId5"/>
    <p:sldLayoutId id="2147483662" r:id="rId6"/>
    <p:sldLayoutId id="2147483653" r:id="rId7"/>
    <p:sldLayoutId id="2147483654" r:id="rId8"/>
    <p:sldLayoutId id="2147483655" r:id="rId9"/>
    <p:sldLayoutId id="2147483656" r:id="rId10"/>
  </p:sldLayoutIdLst>
  <p:txStyles>
    <p:titleStyle>
      <a:lvl1pPr algn="l" defTabSz="457200" rtl="0" eaLnBrk="1" latinLnBrk="0" hangingPunct="1">
        <a:spcBef>
          <a:spcPct val="0"/>
        </a:spcBef>
        <a:buNone/>
        <a:defRPr sz="4000" b="1"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2500" kern="1200">
          <a:solidFill>
            <a:srgbClr val="01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10000"/>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rgbClr val="010000"/>
          </a:solidFill>
          <a:latin typeface="+mn-lt"/>
          <a:ea typeface="+mn-ea"/>
          <a:cs typeface="+mn-cs"/>
        </a:defRPr>
      </a:lvl3pPr>
      <a:lvl4pPr marL="1600200" indent="-228600" algn="l" defTabSz="457200" rtl="0" eaLnBrk="1" latinLnBrk="0" hangingPunct="1">
        <a:spcBef>
          <a:spcPct val="20000"/>
        </a:spcBef>
        <a:buFont typeface="Arial"/>
        <a:buChar char="–"/>
        <a:defRPr sz="1500" kern="1200">
          <a:solidFill>
            <a:srgbClr val="010000"/>
          </a:solidFill>
          <a:latin typeface="+mn-lt"/>
          <a:ea typeface="+mn-ea"/>
          <a:cs typeface="+mn-cs"/>
        </a:defRPr>
      </a:lvl4pPr>
      <a:lvl5pPr marL="2057400" indent="-228600" algn="l" defTabSz="457200" rtl="0" eaLnBrk="1" latinLnBrk="0" hangingPunct="1">
        <a:spcBef>
          <a:spcPct val="20000"/>
        </a:spcBef>
        <a:buFont typeface="Arial"/>
        <a:buChar char="»"/>
        <a:defRPr sz="1500" kern="1200">
          <a:solidFill>
            <a:srgbClr val="01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6000" y="980728"/>
            <a:ext cx="11040000" cy="719138"/>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r>
              <a:rPr lang="nb-NO"/>
              <a:t>Klikk for å redigere tittelstil</a:t>
            </a:r>
          </a:p>
        </p:txBody>
      </p:sp>
      <p:sp>
        <p:nvSpPr>
          <p:cNvPr id="1027" name="Rectangle 3"/>
          <p:cNvSpPr>
            <a:spLocks noGrp="1" noChangeArrowheads="1"/>
          </p:cNvSpPr>
          <p:nvPr>
            <p:ph type="body" idx="1"/>
          </p:nvPr>
        </p:nvSpPr>
        <p:spPr bwMode="auto">
          <a:xfrm>
            <a:off x="576000" y="1916833"/>
            <a:ext cx="11040000" cy="4320456"/>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47" name="Rectangle 23"/>
          <p:cNvSpPr>
            <a:spLocks noGrp="1" noChangeArrowheads="1"/>
          </p:cNvSpPr>
          <p:nvPr>
            <p:ph type="sldNum" sz="quarter" idx="4"/>
          </p:nvPr>
        </p:nvSpPr>
        <p:spPr bwMode="auto">
          <a:xfrm>
            <a:off x="576000" y="6453188"/>
            <a:ext cx="711200" cy="2700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lvl1pPr>
              <a:defRPr sz="1100" b="0" i="0">
                <a:solidFill>
                  <a:srgbClr val="ADADAD"/>
                </a:solidFill>
                <a:latin typeface="Arial" panose="020B0604020202020204" pitchFamily="34" charset="0"/>
                <a:cs typeface="Arial" panose="020B0604020202020204" pitchFamily="34" charset="0"/>
              </a:defRPr>
            </a:lvl1pPr>
          </a:lstStyle>
          <a:p>
            <a:fld id="{3F3B3E1B-CA8D-4937-A3E7-653B21C2220D}" type="slidenum">
              <a:rPr lang="nb-NO" smtClean="0"/>
              <a:pPr/>
              <a:t>‹#›</a:t>
            </a:fld>
            <a:endParaRPr lang="nb-NO"/>
          </a:p>
        </p:txBody>
      </p:sp>
      <p:pic>
        <p:nvPicPr>
          <p:cNvPr id="1052" name="Picture 28" descr="powerpoint_logo"/>
          <p:cNvPicPr>
            <a:picLocks noChangeAspect="1" noChangeArrowheads="1"/>
          </p:cNvPicPr>
          <p:nvPr/>
        </p:nvPicPr>
        <p:blipFill>
          <a:blip r:embed="rId25" cstate="print"/>
          <a:srcRect/>
          <a:stretch>
            <a:fillRect/>
          </a:stretch>
        </p:blipFill>
        <p:spPr bwMode="auto">
          <a:xfrm>
            <a:off x="1" y="0"/>
            <a:ext cx="6982884" cy="622300"/>
          </a:xfrm>
          <a:prstGeom prst="rect">
            <a:avLst/>
          </a:prstGeom>
          <a:noFill/>
        </p:spPr>
      </p:pic>
      <p:sp>
        <p:nvSpPr>
          <p:cNvPr id="1055" name="Rectangle 31"/>
          <p:cNvSpPr>
            <a:spLocks noGrp="1" noChangeArrowheads="1"/>
          </p:cNvSpPr>
          <p:nvPr>
            <p:ph type="ftr" sz="quarter" idx="3"/>
          </p:nvPr>
        </p:nvSpPr>
        <p:spPr bwMode="auto">
          <a:xfrm>
            <a:off x="2304139" y="6453189"/>
            <a:ext cx="9311861"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b="0" i="0">
                <a:solidFill>
                  <a:srgbClr val="ADADAD"/>
                </a:solidFill>
                <a:latin typeface="Arial" panose="020B0604020202020204" pitchFamily="34" charset="0"/>
                <a:cs typeface="Arial" panose="020B0604020202020204" pitchFamily="34" charset="0"/>
              </a:defRPr>
            </a:lvl1pPr>
          </a:lstStyle>
          <a:p>
            <a:endParaRPr lang="nb-NO"/>
          </a:p>
        </p:txBody>
      </p:sp>
    </p:spTree>
    <p:extLst>
      <p:ext uri="{BB962C8B-B14F-4D97-AF65-F5344CB8AC3E}">
        <p14:creationId xmlns:p14="http://schemas.microsoft.com/office/powerpoint/2010/main" val="275752561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Lst>
  <p:hf sldNum="0" hdr="0" ftr="0" dt="0"/>
  <p:txStyles>
    <p:titleStyle>
      <a:lvl1pPr algn="l" rtl="0" eaLnBrk="1" fontAlgn="base" hangingPunct="1">
        <a:spcBef>
          <a:spcPct val="0"/>
        </a:spcBef>
        <a:spcAft>
          <a:spcPct val="0"/>
        </a:spcAft>
        <a:defRPr sz="3200" b="0" i="0">
          <a:solidFill>
            <a:srgbClr val="000000"/>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rgbClr val="000000"/>
          </a:solidFill>
          <a:latin typeface="Times New Roman" pitchFamily="18" charset="0"/>
        </a:defRPr>
      </a:lvl2pPr>
      <a:lvl3pPr algn="l" rtl="0" eaLnBrk="1" fontAlgn="base" hangingPunct="1">
        <a:spcBef>
          <a:spcPct val="0"/>
        </a:spcBef>
        <a:spcAft>
          <a:spcPct val="0"/>
        </a:spcAft>
        <a:defRPr sz="2400" b="1">
          <a:solidFill>
            <a:srgbClr val="000000"/>
          </a:solidFill>
          <a:latin typeface="Times New Roman" pitchFamily="18" charset="0"/>
        </a:defRPr>
      </a:lvl3pPr>
      <a:lvl4pPr algn="l" rtl="0" eaLnBrk="1" fontAlgn="base" hangingPunct="1">
        <a:spcBef>
          <a:spcPct val="0"/>
        </a:spcBef>
        <a:spcAft>
          <a:spcPct val="0"/>
        </a:spcAft>
        <a:defRPr sz="2400" b="1">
          <a:solidFill>
            <a:srgbClr val="000000"/>
          </a:solidFill>
          <a:latin typeface="Times New Roman" pitchFamily="18" charset="0"/>
        </a:defRPr>
      </a:lvl4pPr>
      <a:lvl5pPr algn="l" rtl="0" eaLnBrk="1" fontAlgn="base" hangingPunct="1">
        <a:spcBef>
          <a:spcPct val="0"/>
        </a:spcBef>
        <a:spcAft>
          <a:spcPct val="0"/>
        </a:spcAft>
        <a:defRPr sz="2400" b="1">
          <a:solidFill>
            <a:srgbClr val="000000"/>
          </a:solidFill>
          <a:latin typeface="Times New Roman" pitchFamily="18" charset="0"/>
        </a:defRPr>
      </a:lvl5pPr>
      <a:lvl6pPr marL="457200" algn="l" rtl="0" eaLnBrk="1" fontAlgn="base" hangingPunct="1">
        <a:spcBef>
          <a:spcPct val="0"/>
        </a:spcBef>
        <a:spcAft>
          <a:spcPct val="0"/>
        </a:spcAft>
        <a:defRPr sz="2400" b="1">
          <a:solidFill>
            <a:srgbClr val="000000"/>
          </a:solidFill>
          <a:latin typeface="Times New Roman" pitchFamily="18" charset="0"/>
        </a:defRPr>
      </a:lvl6pPr>
      <a:lvl7pPr marL="914400" algn="l" rtl="0" eaLnBrk="1" fontAlgn="base" hangingPunct="1">
        <a:spcBef>
          <a:spcPct val="0"/>
        </a:spcBef>
        <a:spcAft>
          <a:spcPct val="0"/>
        </a:spcAft>
        <a:defRPr sz="2400" b="1">
          <a:solidFill>
            <a:srgbClr val="000000"/>
          </a:solidFill>
          <a:latin typeface="Times New Roman" pitchFamily="18" charset="0"/>
        </a:defRPr>
      </a:lvl7pPr>
      <a:lvl8pPr marL="1371600" algn="l" rtl="0" eaLnBrk="1" fontAlgn="base" hangingPunct="1">
        <a:spcBef>
          <a:spcPct val="0"/>
        </a:spcBef>
        <a:spcAft>
          <a:spcPct val="0"/>
        </a:spcAft>
        <a:defRPr sz="2400" b="1">
          <a:solidFill>
            <a:srgbClr val="000000"/>
          </a:solidFill>
          <a:latin typeface="Times New Roman" pitchFamily="18" charset="0"/>
        </a:defRPr>
      </a:lvl8pPr>
      <a:lvl9pPr marL="1828800" algn="l" rtl="0" eaLnBrk="1" fontAlgn="base" hangingPunct="1">
        <a:spcBef>
          <a:spcPct val="0"/>
        </a:spcBef>
        <a:spcAft>
          <a:spcPct val="0"/>
        </a:spcAft>
        <a:defRPr sz="2400" b="1">
          <a:solidFill>
            <a:srgbClr val="000000"/>
          </a:solidFill>
          <a:latin typeface="Times New Roman" pitchFamily="18" charset="0"/>
        </a:defRPr>
      </a:lvl9pPr>
    </p:titleStyle>
    <p:bodyStyle>
      <a:lvl1pPr marL="457200" indent="-457200" algn="l" rtl="0" eaLnBrk="1" fontAlgn="base" hangingPunct="1">
        <a:spcBef>
          <a:spcPct val="20000"/>
        </a:spcBef>
        <a:spcAft>
          <a:spcPct val="0"/>
        </a:spcAft>
        <a:buClr>
          <a:srgbClr val="C00000"/>
        </a:buClr>
        <a:buFont typeface="Arial" panose="020B0604020202020204" pitchFamily="34" charset="0"/>
        <a:buChar char="•"/>
        <a:defRPr sz="3000" b="0" i="0">
          <a:solidFill>
            <a:srgbClr val="000000"/>
          </a:solidFill>
          <a:latin typeface="Arial" panose="020B0604020202020204" pitchFamily="34" charset="0"/>
          <a:ea typeface="+mn-ea"/>
          <a:cs typeface="Arial" panose="020B0604020202020204" pitchFamily="34" charset="0"/>
        </a:defRPr>
      </a:lvl1pPr>
      <a:lvl2pPr marL="1027113" indent="-457200" algn="l" rtl="0" eaLnBrk="1" fontAlgn="base" hangingPunct="1">
        <a:spcBef>
          <a:spcPct val="20000"/>
        </a:spcBef>
        <a:spcAft>
          <a:spcPct val="0"/>
        </a:spcAft>
        <a:buClr>
          <a:srgbClr val="C00000"/>
        </a:buClr>
        <a:buFont typeface="Arial" panose="020B0604020202020204" pitchFamily="34" charset="0"/>
        <a:buChar char="•"/>
        <a:defRPr sz="2800" b="0" i="0">
          <a:solidFill>
            <a:srgbClr val="000000"/>
          </a:solidFill>
          <a:latin typeface="Arial" panose="020B0604020202020204" pitchFamily="34" charset="0"/>
          <a:cs typeface="Arial" panose="020B0604020202020204" pitchFamily="34" charset="0"/>
        </a:defRPr>
      </a:lvl2pPr>
      <a:lvl3pPr marL="1503363" indent="-457200" algn="l" rtl="0" eaLnBrk="1" fontAlgn="base" hangingPunct="1">
        <a:spcBef>
          <a:spcPct val="20000"/>
        </a:spcBef>
        <a:spcAft>
          <a:spcPct val="0"/>
        </a:spcAft>
        <a:buClr>
          <a:srgbClr val="C00000"/>
        </a:buClr>
        <a:buFont typeface="Arial" panose="020B0604020202020204" pitchFamily="34" charset="0"/>
        <a:buChar char="•"/>
        <a:defRPr sz="2600" b="0" i="0">
          <a:solidFill>
            <a:srgbClr val="000000"/>
          </a:solidFill>
          <a:latin typeface="Arial" panose="020B0604020202020204" pitchFamily="34" charset="0"/>
          <a:cs typeface="Arial" panose="020B0604020202020204" pitchFamily="34" charset="0"/>
        </a:defRPr>
      </a:lvl3pPr>
      <a:lvl4pPr marL="1808163" indent="-342900" algn="l" rtl="0" eaLnBrk="1" fontAlgn="base" hangingPunct="1">
        <a:spcBef>
          <a:spcPct val="20000"/>
        </a:spcBef>
        <a:spcAft>
          <a:spcPct val="0"/>
        </a:spcAft>
        <a:buClr>
          <a:srgbClr val="C00000"/>
        </a:buClr>
        <a:buFont typeface="Arial" panose="020B0604020202020204" pitchFamily="34" charset="0"/>
        <a:buChar char="•"/>
        <a:defRPr sz="2400" b="0" i="0">
          <a:solidFill>
            <a:srgbClr val="000000"/>
          </a:solidFill>
          <a:latin typeface="Arial" panose="020B0604020202020204" pitchFamily="34" charset="0"/>
          <a:cs typeface="Arial" panose="020B0604020202020204" pitchFamily="34" charset="0"/>
        </a:defRPr>
      </a:lvl4pPr>
      <a:lvl5pPr marL="2227263" indent="-342900" algn="l" rtl="0" eaLnBrk="1" fontAlgn="base" hangingPunct="1">
        <a:spcBef>
          <a:spcPct val="20000"/>
        </a:spcBef>
        <a:spcAft>
          <a:spcPct val="0"/>
        </a:spcAft>
        <a:buClr>
          <a:srgbClr val="C00000"/>
        </a:buClr>
        <a:buFont typeface="Arial" panose="020B0604020202020204" pitchFamily="34" charset="0"/>
        <a:buChar char="•"/>
        <a:defRPr sz="2200" b="0" i="0">
          <a:solidFill>
            <a:srgbClr val="000000"/>
          </a:solidFill>
          <a:latin typeface="Arial" panose="020B0604020202020204" pitchFamily="34" charset="0"/>
          <a:cs typeface="Arial" panose="020B0604020202020204" pitchFamily="34" charset="0"/>
        </a:defRPr>
      </a:lvl5pPr>
      <a:lvl6pPr marL="2570163" indent="-228600" algn="l" rtl="0" eaLnBrk="1" fontAlgn="base" hangingPunct="1">
        <a:spcBef>
          <a:spcPct val="20000"/>
        </a:spcBef>
        <a:spcAft>
          <a:spcPct val="0"/>
        </a:spcAft>
        <a:defRPr>
          <a:solidFill>
            <a:srgbClr val="000000"/>
          </a:solidFill>
          <a:latin typeface="+mn-lt"/>
        </a:defRPr>
      </a:lvl6pPr>
      <a:lvl7pPr marL="3027363" indent="-228600" algn="l" rtl="0" eaLnBrk="1" fontAlgn="base" hangingPunct="1">
        <a:spcBef>
          <a:spcPct val="20000"/>
        </a:spcBef>
        <a:spcAft>
          <a:spcPct val="0"/>
        </a:spcAft>
        <a:defRPr>
          <a:solidFill>
            <a:srgbClr val="000000"/>
          </a:solidFill>
          <a:latin typeface="+mn-lt"/>
        </a:defRPr>
      </a:lvl7pPr>
      <a:lvl8pPr marL="3484563" indent="-228600" algn="l" rtl="0" eaLnBrk="1" fontAlgn="base" hangingPunct="1">
        <a:spcBef>
          <a:spcPct val="20000"/>
        </a:spcBef>
        <a:spcAft>
          <a:spcPct val="0"/>
        </a:spcAft>
        <a:defRPr>
          <a:solidFill>
            <a:srgbClr val="000000"/>
          </a:solidFill>
          <a:latin typeface="+mn-lt"/>
        </a:defRPr>
      </a:lvl8pPr>
      <a:lvl9pPr marL="3941763" indent="-228600" algn="l" rtl="0" eaLnBrk="1" fontAlgn="base" hangingPunct="1">
        <a:spcBef>
          <a:spcPct val="20000"/>
        </a:spcBef>
        <a:spcAft>
          <a:spcPct val="0"/>
        </a:spcAft>
        <a:defRPr>
          <a:solidFill>
            <a:srgbClr val="000000"/>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63.emf"/></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3" Type="http://schemas.openxmlformats.org/officeDocument/2006/relationships/hyperlink" Target="http://www.byggmann.no/index.php" TargetMode="External"/><Relationship Id="rId18" Type="http://schemas.openxmlformats.org/officeDocument/2006/relationships/hyperlink" Target="http://www.blink-hus.no/wsp/blink3/frontend.cgi?func=frontend.show&amp;template=main" TargetMode="External"/><Relationship Id="rId26" Type="http://schemas.openxmlformats.org/officeDocument/2006/relationships/hyperlink" Target="http://www.hibahus.no/index.asp" TargetMode="External"/><Relationship Id="rId39" Type="http://schemas.openxmlformats.org/officeDocument/2006/relationships/image" Target="../media/image34.png"/><Relationship Id="rId21" Type="http://schemas.openxmlformats.org/officeDocument/2006/relationships/image" Target="../media/image19.png"/><Relationship Id="rId34" Type="http://schemas.openxmlformats.org/officeDocument/2006/relationships/image" Target="../media/image29.png"/><Relationship Id="rId42" Type="http://schemas.openxmlformats.org/officeDocument/2006/relationships/image" Target="../media/image37.png"/><Relationship Id="rId47" Type="http://schemas.openxmlformats.org/officeDocument/2006/relationships/image" Target="../media/image42.jpeg"/><Relationship Id="rId50" Type="http://schemas.openxmlformats.org/officeDocument/2006/relationships/image" Target="../media/image45.png"/><Relationship Id="rId55" Type="http://schemas.openxmlformats.org/officeDocument/2006/relationships/image" Target="../media/image50.png"/><Relationship Id="rId7" Type="http://schemas.openxmlformats.org/officeDocument/2006/relationships/hyperlink" Target="http://www.mesterhus.no/index.ephtml" TargetMode="External"/><Relationship Id="rId2" Type="http://schemas.openxmlformats.org/officeDocument/2006/relationships/notesSlide" Target="../notesSlides/notesSlide1.xml"/><Relationship Id="rId16" Type="http://schemas.openxmlformats.org/officeDocument/2006/relationships/hyperlink" Target="http://www.fjogstadhus.no/" TargetMode="External"/><Relationship Id="rId29" Type="http://schemas.openxmlformats.org/officeDocument/2006/relationships/image" Target="../media/image24.png"/><Relationship Id="rId11" Type="http://schemas.openxmlformats.org/officeDocument/2006/relationships/hyperlink" Target="http://www.systemhus.no/default.aspx?id=3" TargetMode="External"/><Relationship Id="rId24" Type="http://schemas.openxmlformats.org/officeDocument/2006/relationships/hyperlink" Target="http://www.florvaaghus.no/" TargetMode="External"/><Relationship Id="rId32" Type="http://schemas.openxmlformats.org/officeDocument/2006/relationships/image" Target="../media/image27.png"/><Relationship Id="rId37" Type="http://schemas.openxmlformats.org/officeDocument/2006/relationships/image" Target="../media/image32.png"/><Relationship Id="rId40" Type="http://schemas.openxmlformats.org/officeDocument/2006/relationships/image" Target="../media/image35.png"/><Relationship Id="rId45" Type="http://schemas.openxmlformats.org/officeDocument/2006/relationships/image" Target="../media/image40.png"/><Relationship Id="rId53" Type="http://schemas.openxmlformats.org/officeDocument/2006/relationships/image" Target="../media/image48.png"/><Relationship Id="rId5" Type="http://schemas.openxmlformats.org/officeDocument/2006/relationships/hyperlink" Target="http://www.norgeshus.no/" TargetMode="External"/><Relationship Id="rId19" Type="http://schemas.openxmlformats.org/officeDocument/2006/relationships/image" Target="../media/image17.gif"/><Relationship Id="rId4" Type="http://schemas.openxmlformats.org/officeDocument/2006/relationships/image" Target="../media/image9.png"/><Relationship Id="rId9" Type="http://schemas.openxmlformats.org/officeDocument/2006/relationships/hyperlink" Target="http://www.selvaag.no/" TargetMode="External"/><Relationship Id="rId14" Type="http://schemas.openxmlformats.org/officeDocument/2006/relationships/image" Target="../media/image14.gif"/><Relationship Id="rId22" Type="http://schemas.openxmlformats.org/officeDocument/2006/relationships/hyperlink" Target="http://www.tindehytter.no/index.php" TargetMode="External"/><Relationship Id="rId27" Type="http://schemas.openxmlformats.org/officeDocument/2006/relationships/image" Target="../media/image22.gif"/><Relationship Id="rId30" Type="http://schemas.openxmlformats.org/officeDocument/2006/relationships/image" Target="../media/image25.jpeg"/><Relationship Id="rId35" Type="http://schemas.openxmlformats.org/officeDocument/2006/relationships/image" Target="../media/image30.png"/><Relationship Id="rId43" Type="http://schemas.openxmlformats.org/officeDocument/2006/relationships/image" Target="../media/image38.png"/><Relationship Id="rId48" Type="http://schemas.openxmlformats.org/officeDocument/2006/relationships/image" Target="../media/image43.png"/><Relationship Id="rId56" Type="http://schemas.openxmlformats.org/officeDocument/2006/relationships/image" Target="../media/image51.png"/><Relationship Id="rId8" Type="http://schemas.openxmlformats.org/officeDocument/2006/relationships/image" Target="../media/image11.gif"/><Relationship Id="rId51" Type="http://schemas.openxmlformats.org/officeDocument/2006/relationships/image" Target="../media/image46.png"/><Relationship Id="rId3"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6.gif"/><Relationship Id="rId25" Type="http://schemas.openxmlformats.org/officeDocument/2006/relationships/image" Target="../media/image21.jpeg"/><Relationship Id="rId33" Type="http://schemas.openxmlformats.org/officeDocument/2006/relationships/image" Target="../media/image28.png"/><Relationship Id="rId38" Type="http://schemas.openxmlformats.org/officeDocument/2006/relationships/image" Target="../media/image33.png"/><Relationship Id="rId46" Type="http://schemas.openxmlformats.org/officeDocument/2006/relationships/image" Target="../media/image41.png"/><Relationship Id="rId20" Type="http://schemas.openxmlformats.org/officeDocument/2006/relationships/image" Target="../media/image18.jpeg"/><Relationship Id="rId41" Type="http://schemas.openxmlformats.org/officeDocument/2006/relationships/image" Target="../media/image36.png"/><Relationship Id="rId54"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10.gif"/><Relationship Id="rId15" Type="http://schemas.openxmlformats.org/officeDocument/2006/relationships/image" Target="../media/image15.png"/><Relationship Id="rId23" Type="http://schemas.openxmlformats.org/officeDocument/2006/relationships/image" Target="../media/image20.gif"/><Relationship Id="rId28" Type="http://schemas.openxmlformats.org/officeDocument/2006/relationships/image" Target="../media/image23.png"/><Relationship Id="rId36" Type="http://schemas.openxmlformats.org/officeDocument/2006/relationships/image" Target="../media/image31.png"/><Relationship Id="rId49" Type="http://schemas.openxmlformats.org/officeDocument/2006/relationships/image" Target="../media/image44.png"/><Relationship Id="rId57" Type="http://schemas.openxmlformats.org/officeDocument/2006/relationships/image" Target="../media/image52.png"/><Relationship Id="rId10" Type="http://schemas.openxmlformats.org/officeDocument/2006/relationships/image" Target="../media/image12.png"/><Relationship Id="rId31" Type="http://schemas.openxmlformats.org/officeDocument/2006/relationships/image" Target="../media/image26.png"/><Relationship Id="rId44" Type="http://schemas.openxmlformats.org/officeDocument/2006/relationships/image" Target="../media/image39.png"/><Relationship Id="rId52" Type="http://schemas.openxmlformats.org/officeDocument/2006/relationships/image" Target="../media/image47.png"/></Relationships>
</file>

<file path=ppt/slides/_rels/slide2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60.emf"/><Relationship Id="rId5" Type="http://schemas.openxmlformats.org/officeDocument/2006/relationships/package" Target="../embeddings/Microsoft_Excel_Worksheet.xlsx"/><Relationship Id="rId4" Type="http://schemas.openxmlformats.org/officeDocument/2006/relationships/image" Target="../media/image6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72173E-0E1D-46AC-88FC-2E25BF070EE4}"/>
              </a:ext>
            </a:extLst>
          </p:cNvPr>
          <p:cNvSpPr>
            <a:spLocks noGrp="1"/>
          </p:cNvSpPr>
          <p:nvPr>
            <p:ph type="ctrTitle"/>
          </p:nvPr>
        </p:nvSpPr>
        <p:spPr>
          <a:xfrm>
            <a:off x="914400" y="2693987"/>
            <a:ext cx="10363200" cy="1470025"/>
          </a:xfrm>
        </p:spPr>
        <p:txBody>
          <a:bodyPr>
            <a:normAutofit/>
          </a:bodyPr>
          <a:lstStyle/>
          <a:p>
            <a:r>
              <a:rPr lang="nb-NO" sz="3600" b="1" dirty="0"/>
              <a:t>Boligbygging i Bodø</a:t>
            </a:r>
            <a:endParaRPr lang="nb-NO" sz="2700" dirty="0"/>
          </a:p>
        </p:txBody>
      </p:sp>
      <p:sp>
        <p:nvSpPr>
          <p:cNvPr id="3" name="Undertittel 2">
            <a:extLst>
              <a:ext uri="{FF2B5EF4-FFF2-40B4-BE49-F238E27FC236}">
                <a16:creationId xmlns:a16="http://schemas.microsoft.com/office/drawing/2014/main" id="{020CA3BF-47A2-431C-A5F9-00E42D3C05D2}"/>
              </a:ext>
            </a:extLst>
          </p:cNvPr>
          <p:cNvSpPr>
            <a:spLocks noGrp="1"/>
          </p:cNvSpPr>
          <p:nvPr>
            <p:ph type="subTitle" idx="1"/>
          </p:nvPr>
        </p:nvSpPr>
        <p:spPr>
          <a:xfrm>
            <a:off x="914400" y="4462670"/>
            <a:ext cx="10363200" cy="955277"/>
          </a:xfrm>
        </p:spPr>
        <p:txBody>
          <a:bodyPr vert="horz" lIns="0" tIns="45720" rIns="91440" bIns="45720" rtlCol="0" anchor="t">
            <a:normAutofit/>
          </a:bodyPr>
          <a:lstStyle/>
          <a:p>
            <a:r>
              <a:rPr lang="nb-NO" dirty="0"/>
              <a:t>Adm. Dir. Lars Jacob Hiim</a:t>
            </a:r>
          </a:p>
        </p:txBody>
      </p:sp>
      <p:sp>
        <p:nvSpPr>
          <p:cNvPr id="4" name="Undertittel 2">
            <a:extLst>
              <a:ext uri="{FF2B5EF4-FFF2-40B4-BE49-F238E27FC236}">
                <a16:creationId xmlns:a16="http://schemas.microsoft.com/office/drawing/2014/main" id="{03214073-339C-48AB-8F5F-105F98AD7C9A}"/>
              </a:ext>
            </a:extLst>
          </p:cNvPr>
          <p:cNvSpPr txBox="1">
            <a:spLocks/>
          </p:cNvSpPr>
          <p:nvPr/>
        </p:nvSpPr>
        <p:spPr>
          <a:xfrm>
            <a:off x="983673" y="5874327"/>
            <a:ext cx="10363200" cy="591947"/>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28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b-NO" sz="1400"/>
              <a:t>26 januar 2023</a:t>
            </a:r>
          </a:p>
        </p:txBody>
      </p:sp>
      <p:pic>
        <p:nvPicPr>
          <p:cNvPr id="5" name="Bilde 4">
            <a:extLst>
              <a:ext uri="{FF2B5EF4-FFF2-40B4-BE49-F238E27FC236}">
                <a16:creationId xmlns:a16="http://schemas.microsoft.com/office/drawing/2014/main" id="{B6A89A28-BE40-4CED-970A-77BC78632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558" y="573401"/>
            <a:ext cx="3377372" cy="1078088"/>
          </a:xfrm>
          <a:prstGeom prst="rect">
            <a:avLst/>
          </a:prstGeom>
        </p:spPr>
      </p:pic>
    </p:spTree>
    <p:extLst>
      <p:ext uri="{BB962C8B-B14F-4D97-AF65-F5344CB8AC3E}">
        <p14:creationId xmlns:p14="http://schemas.microsoft.com/office/powerpoint/2010/main" val="1731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3B4115-5FD2-418C-9D53-679AA956082E}"/>
              </a:ext>
            </a:extLst>
          </p:cNvPr>
          <p:cNvSpPr>
            <a:spLocks noGrp="1"/>
          </p:cNvSpPr>
          <p:nvPr>
            <p:ph type="title"/>
          </p:nvPr>
        </p:nvSpPr>
        <p:spPr>
          <a:xfrm>
            <a:off x="609599" y="114382"/>
            <a:ext cx="10972800" cy="1143000"/>
          </a:xfrm>
        </p:spPr>
        <p:txBody>
          <a:bodyPr anchor="ctr">
            <a:normAutofit/>
          </a:bodyPr>
          <a:lstStyle/>
          <a:p>
            <a:pPr>
              <a:lnSpc>
                <a:spcPct val="90000"/>
              </a:lnSpc>
            </a:pPr>
            <a:r>
              <a:rPr lang="nb-NO" sz="3600"/>
              <a:t>Geografiske områder – Igangsatt siste kvartal og siste år</a:t>
            </a:r>
          </a:p>
        </p:txBody>
      </p:sp>
      <p:pic>
        <p:nvPicPr>
          <p:cNvPr id="15" name="Bilde 14">
            <a:extLst>
              <a:ext uri="{FF2B5EF4-FFF2-40B4-BE49-F238E27FC236}">
                <a16:creationId xmlns:a16="http://schemas.microsoft.com/office/drawing/2014/main" id="{8440D14F-FECF-4369-B64B-75E696197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6357" y="6058677"/>
            <a:ext cx="1870755" cy="597160"/>
          </a:xfrm>
          <a:prstGeom prst="rect">
            <a:avLst/>
          </a:prstGeom>
        </p:spPr>
      </p:pic>
      <p:pic>
        <p:nvPicPr>
          <p:cNvPr id="5" name="Bilde 4">
            <a:extLst>
              <a:ext uri="{FF2B5EF4-FFF2-40B4-BE49-F238E27FC236}">
                <a16:creationId xmlns:a16="http://schemas.microsoft.com/office/drawing/2014/main" id="{E958A90B-5043-63C6-1935-45BDB923AC63}"/>
              </a:ext>
            </a:extLst>
          </p:cNvPr>
          <p:cNvPicPr>
            <a:picLocks noChangeAspect="1"/>
          </p:cNvPicPr>
          <p:nvPr/>
        </p:nvPicPr>
        <p:blipFill>
          <a:blip r:embed="rId3"/>
          <a:stretch>
            <a:fillRect/>
          </a:stretch>
        </p:blipFill>
        <p:spPr>
          <a:xfrm>
            <a:off x="754808" y="1145332"/>
            <a:ext cx="4972050" cy="4343400"/>
          </a:xfrm>
          <a:prstGeom prst="rect">
            <a:avLst/>
          </a:prstGeom>
        </p:spPr>
      </p:pic>
      <p:pic>
        <p:nvPicPr>
          <p:cNvPr id="8" name="Bilde 7">
            <a:extLst>
              <a:ext uri="{FF2B5EF4-FFF2-40B4-BE49-F238E27FC236}">
                <a16:creationId xmlns:a16="http://schemas.microsoft.com/office/drawing/2014/main" id="{7FCB4C3E-3E2E-B93F-844D-BCA606C97743}"/>
              </a:ext>
            </a:extLst>
          </p:cNvPr>
          <p:cNvPicPr>
            <a:picLocks noChangeAspect="1"/>
          </p:cNvPicPr>
          <p:nvPr/>
        </p:nvPicPr>
        <p:blipFill>
          <a:blip r:embed="rId4"/>
          <a:stretch>
            <a:fillRect/>
          </a:stretch>
        </p:blipFill>
        <p:spPr>
          <a:xfrm>
            <a:off x="6116799" y="1145333"/>
            <a:ext cx="4972050" cy="4343400"/>
          </a:xfrm>
          <a:prstGeom prst="rect">
            <a:avLst/>
          </a:prstGeom>
        </p:spPr>
      </p:pic>
    </p:spTree>
    <p:extLst>
      <p:ext uri="{BB962C8B-B14F-4D97-AF65-F5344CB8AC3E}">
        <p14:creationId xmlns:p14="http://schemas.microsoft.com/office/powerpoint/2010/main" val="238796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956506-EBFC-4311-90AD-DDCA4B6E5B2E}"/>
              </a:ext>
            </a:extLst>
          </p:cNvPr>
          <p:cNvSpPr>
            <a:spLocks noGrp="1"/>
          </p:cNvSpPr>
          <p:nvPr>
            <p:ph type="title"/>
          </p:nvPr>
        </p:nvSpPr>
        <p:spPr>
          <a:xfrm>
            <a:off x="609600" y="431800"/>
            <a:ext cx="11437398" cy="1231900"/>
          </a:xfrm>
        </p:spPr>
        <p:txBody>
          <a:bodyPr>
            <a:normAutofit/>
          </a:bodyPr>
          <a:lstStyle/>
          <a:p>
            <a:r>
              <a:rPr lang="nb-NO"/>
              <a:t>Salg, endring pr. boligtype siste kvartal og siste år</a:t>
            </a:r>
            <a:endParaRPr lang="nb-NO" sz="1800"/>
          </a:p>
        </p:txBody>
      </p:sp>
      <p:pic>
        <p:nvPicPr>
          <p:cNvPr id="4" name="Bilde 3">
            <a:extLst>
              <a:ext uri="{FF2B5EF4-FFF2-40B4-BE49-F238E27FC236}">
                <a16:creationId xmlns:a16="http://schemas.microsoft.com/office/drawing/2014/main" id="{DA9C6D3C-F53C-40D2-AC15-F5E895719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6357" y="6058677"/>
            <a:ext cx="1870755" cy="597160"/>
          </a:xfrm>
          <a:prstGeom prst="rect">
            <a:avLst/>
          </a:prstGeom>
        </p:spPr>
      </p:pic>
      <p:sp>
        <p:nvSpPr>
          <p:cNvPr id="9" name="TekstSylinder 8">
            <a:extLst>
              <a:ext uri="{FF2B5EF4-FFF2-40B4-BE49-F238E27FC236}">
                <a16:creationId xmlns:a16="http://schemas.microsoft.com/office/drawing/2014/main" id="{611E6FBA-6E4D-4993-B0C0-4CD2ED1B6B0B}"/>
              </a:ext>
            </a:extLst>
          </p:cNvPr>
          <p:cNvSpPr txBox="1"/>
          <p:nvPr/>
        </p:nvSpPr>
        <p:spPr>
          <a:xfrm>
            <a:off x="2886075" y="1447800"/>
            <a:ext cx="184731" cy="369332"/>
          </a:xfrm>
          <a:prstGeom prst="rect">
            <a:avLst/>
          </a:prstGeom>
          <a:noFill/>
        </p:spPr>
        <p:txBody>
          <a:bodyPr wrap="none" rtlCol="0">
            <a:spAutoFit/>
          </a:bodyPr>
          <a:lstStyle/>
          <a:p>
            <a:endParaRPr lang="nb-NO"/>
          </a:p>
        </p:txBody>
      </p:sp>
      <p:cxnSp>
        <p:nvCxnSpPr>
          <p:cNvPr id="14" name="Rett linje 13">
            <a:extLst>
              <a:ext uri="{FF2B5EF4-FFF2-40B4-BE49-F238E27FC236}">
                <a16:creationId xmlns:a16="http://schemas.microsoft.com/office/drawing/2014/main" id="{4C0B1634-4B6B-4713-AF75-57F855BD89AB}"/>
              </a:ext>
            </a:extLst>
          </p:cNvPr>
          <p:cNvCxnSpPr/>
          <p:nvPr/>
        </p:nvCxnSpPr>
        <p:spPr>
          <a:xfrm>
            <a:off x="6145643" y="1735556"/>
            <a:ext cx="0" cy="4260916"/>
          </a:xfrm>
          <a:prstGeom prst="line">
            <a:avLst/>
          </a:prstGeom>
        </p:spPr>
        <p:style>
          <a:lnRef idx="2">
            <a:schemeClr val="accent1"/>
          </a:lnRef>
          <a:fillRef idx="0">
            <a:schemeClr val="accent1"/>
          </a:fillRef>
          <a:effectRef idx="1">
            <a:schemeClr val="accent1"/>
          </a:effectRef>
          <a:fontRef idx="minor">
            <a:schemeClr val="tx1"/>
          </a:fontRef>
        </p:style>
      </p:cxnSp>
      <p:pic>
        <p:nvPicPr>
          <p:cNvPr id="3" name="Bilde 2">
            <a:extLst>
              <a:ext uri="{FF2B5EF4-FFF2-40B4-BE49-F238E27FC236}">
                <a16:creationId xmlns:a16="http://schemas.microsoft.com/office/drawing/2014/main" id="{8DF9DE11-4EB8-15A2-2D44-8FFA0A0B384E}"/>
              </a:ext>
            </a:extLst>
          </p:cNvPr>
          <p:cNvPicPr>
            <a:picLocks noChangeAspect="1"/>
          </p:cNvPicPr>
          <p:nvPr/>
        </p:nvPicPr>
        <p:blipFill>
          <a:blip r:embed="rId3"/>
          <a:stretch>
            <a:fillRect/>
          </a:stretch>
        </p:blipFill>
        <p:spPr>
          <a:xfrm>
            <a:off x="417696" y="2307772"/>
            <a:ext cx="5473651" cy="3572580"/>
          </a:xfrm>
          <a:prstGeom prst="rect">
            <a:avLst/>
          </a:prstGeom>
        </p:spPr>
      </p:pic>
      <p:pic>
        <p:nvPicPr>
          <p:cNvPr id="5" name="Bilde 4">
            <a:extLst>
              <a:ext uri="{FF2B5EF4-FFF2-40B4-BE49-F238E27FC236}">
                <a16:creationId xmlns:a16="http://schemas.microsoft.com/office/drawing/2014/main" id="{89BB1D1F-81F9-6E29-976F-8A51E3F29F50}"/>
              </a:ext>
            </a:extLst>
          </p:cNvPr>
          <p:cNvPicPr>
            <a:picLocks noChangeAspect="1"/>
          </p:cNvPicPr>
          <p:nvPr/>
        </p:nvPicPr>
        <p:blipFill>
          <a:blip r:embed="rId4"/>
          <a:stretch>
            <a:fillRect/>
          </a:stretch>
        </p:blipFill>
        <p:spPr>
          <a:xfrm>
            <a:off x="6428099" y="2276669"/>
            <a:ext cx="5521306" cy="3603683"/>
          </a:xfrm>
          <a:prstGeom prst="rect">
            <a:avLst/>
          </a:prstGeom>
        </p:spPr>
      </p:pic>
    </p:spTree>
    <p:extLst>
      <p:ext uri="{BB962C8B-B14F-4D97-AF65-F5344CB8AC3E}">
        <p14:creationId xmlns:p14="http://schemas.microsoft.com/office/powerpoint/2010/main" val="3154930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956506-EBFC-4311-90AD-DDCA4B6E5B2E}"/>
              </a:ext>
            </a:extLst>
          </p:cNvPr>
          <p:cNvSpPr>
            <a:spLocks noGrp="1"/>
          </p:cNvSpPr>
          <p:nvPr>
            <p:ph type="title"/>
          </p:nvPr>
        </p:nvSpPr>
        <p:spPr>
          <a:xfrm>
            <a:off x="191502" y="323850"/>
            <a:ext cx="11846619" cy="1231900"/>
          </a:xfrm>
        </p:spPr>
        <p:txBody>
          <a:bodyPr>
            <a:normAutofit fontScale="90000"/>
          </a:bodyPr>
          <a:lstStyle/>
          <a:p>
            <a:r>
              <a:rPr lang="nb-NO"/>
              <a:t>Igangsetting, endring pr. boligtype siste kvartal og siste år</a:t>
            </a:r>
            <a:endParaRPr lang="nb-NO" sz="1800"/>
          </a:p>
        </p:txBody>
      </p:sp>
      <p:pic>
        <p:nvPicPr>
          <p:cNvPr id="4" name="Bilde 3">
            <a:extLst>
              <a:ext uri="{FF2B5EF4-FFF2-40B4-BE49-F238E27FC236}">
                <a16:creationId xmlns:a16="http://schemas.microsoft.com/office/drawing/2014/main" id="{DA9C6D3C-F53C-40D2-AC15-F5E895719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6357" y="6058677"/>
            <a:ext cx="1870755" cy="597160"/>
          </a:xfrm>
          <a:prstGeom prst="rect">
            <a:avLst/>
          </a:prstGeom>
        </p:spPr>
      </p:pic>
      <p:sp>
        <p:nvSpPr>
          <p:cNvPr id="9" name="TekstSylinder 8">
            <a:extLst>
              <a:ext uri="{FF2B5EF4-FFF2-40B4-BE49-F238E27FC236}">
                <a16:creationId xmlns:a16="http://schemas.microsoft.com/office/drawing/2014/main" id="{611E6FBA-6E4D-4993-B0C0-4CD2ED1B6B0B}"/>
              </a:ext>
            </a:extLst>
          </p:cNvPr>
          <p:cNvSpPr txBox="1"/>
          <p:nvPr/>
        </p:nvSpPr>
        <p:spPr>
          <a:xfrm>
            <a:off x="2886075" y="1447800"/>
            <a:ext cx="184731" cy="369332"/>
          </a:xfrm>
          <a:prstGeom prst="rect">
            <a:avLst/>
          </a:prstGeom>
          <a:noFill/>
        </p:spPr>
        <p:txBody>
          <a:bodyPr wrap="none" rtlCol="0">
            <a:spAutoFit/>
          </a:bodyPr>
          <a:lstStyle/>
          <a:p>
            <a:endParaRPr lang="nb-NO"/>
          </a:p>
        </p:txBody>
      </p:sp>
      <p:cxnSp>
        <p:nvCxnSpPr>
          <p:cNvPr id="11" name="Rett linje 10">
            <a:extLst>
              <a:ext uri="{FF2B5EF4-FFF2-40B4-BE49-F238E27FC236}">
                <a16:creationId xmlns:a16="http://schemas.microsoft.com/office/drawing/2014/main" id="{56E5191E-1878-4620-8B5D-8434445AF314}"/>
              </a:ext>
            </a:extLst>
          </p:cNvPr>
          <p:cNvCxnSpPr/>
          <p:nvPr/>
        </p:nvCxnSpPr>
        <p:spPr>
          <a:xfrm>
            <a:off x="6220288" y="1797761"/>
            <a:ext cx="0" cy="4260916"/>
          </a:xfrm>
          <a:prstGeom prst="line">
            <a:avLst/>
          </a:prstGeom>
        </p:spPr>
        <p:style>
          <a:lnRef idx="2">
            <a:schemeClr val="accent1"/>
          </a:lnRef>
          <a:fillRef idx="0">
            <a:schemeClr val="accent1"/>
          </a:fillRef>
          <a:effectRef idx="1">
            <a:schemeClr val="accent1"/>
          </a:effectRef>
          <a:fontRef idx="minor">
            <a:schemeClr val="tx1"/>
          </a:fontRef>
        </p:style>
      </p:cxnSp>
      <p:pic>
        <p:nvPicPr>
          <p:cNvPr id="3" name="Bilde 2">
            <a:extLst>
              <a:ext uri="{FF2B5EF4-FFF2-40B4-BE49-F238E27FC236}">
                <a16:creationId xmlns:a16="http://schemas.microsoft.com/office/drawing/2014/main" id="{C8A48F7F-770F-B216-BEFD-3A04509FA8F7}"/>
              </a:ext>
            </a:extLst>
          </p:cNvPr>
          <p:cNvPicPr>
            <a:picLocks noChangeAspect="1"/>
          </p:cNvPicPr>
          <p:nvPr/>
        </p:nvPicPr>
        <p:blipFill>
          <a:blip r:embed="rId3"/>
          <a:stretch>
            <a:fillRect/>
          </a:stretch>
        </p:blipFill>
        <p:spPr>
          <a:xfrm>
            <a:off x="287353" y="2226907"/>
            <a:ext cx="5616608" cy="3665886"/>
          </a:xfrm>
          <a:prstGeom prst="rect">
            <a:avLst/>
          </a:prstGeom>
        </p:spPr>
      </p:pic>
      <p:pic>
        <p:nvPicPr>
          <p:cNvPr id="6" name="Bilde 5">
            <a:extLst>
              <a:ext uri="{FF2B5EF4-FFF2-40B4-BE49-F238E27FC236}">
                <a16:creationId xmlns:a16="http://schemas.microsoft.com/office/drawing/2014/main" id="{D684D672-B941-8E06-22A8-4D8ABE4A132A}"/>
              </a:ext>
            </a:extLst>
          </p:cNvPr>
          <p:cNvPicPr>
            <a:picLocks noChangeAspect="1"/>
          </p:cNvPicPr>
          <p:nvPr/>
        </p:nvPicPr>
        <p:blipFill>
          <a:blip r:embed="rId4"/>
          <a:stretch>
            <a:fillRect/>
          </a:stretch>
        </p:blipFill>
        <p:spPr>
          <a:xfrm>
            <a:off x="6473487" y="2189582"/>
            <a:ext cx="5558203" cy="3626500"/>
          </a:xfrm>
          <a:prstGeom prst="rect">
            <a:avLst/>
          </a:prstGeom>
        </p:spPr>
      </p:pic>
    </p:spTree>
    <p:extLst>
      <p:ext uri="{BB962C8B-B14F-4D97-AF65-F5344CB8AC3E}">
        <p14:creationId xmlns:p14="http://schemas.microsoft.com/office/powerpoint/2010/main" val="2711395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956506-EBFC-4311-90AD-DDCA4B6E5B2E}"/>
              </a:ext>
            </a:extLst>
          </p:cNvPr>
          <p:cNvSpPr>
            <a:spLocks noGrp="1"/>
          </p:cNvSpPr>
          <p:nvPr>
            <p:ph type="title"/>
          </p:nvPr>
        </p:nvSpPr>
        <p:spPr/>
        <p:txBody>
          <a:bodyPr>
            <a:normAutofit/>
          </a:bodyPr>
          <a:lstStyle/>
          <a:p>
            <a:r>
              <a:rPr lang="nb-NO"/>
              <a:t> </a:t>
            </a:r>
            <a:r>
              <a:rPr lang="nn-NO" sz="4000"/>
              <a:t>Framtidig boligbehov og tilførsel</a:t>
            </a:r>
            <a:endParaRPr lang="nb-NO" sz="1800"/>
          </a:p>
        </p:txBody>
      </p:sp>
      <p:pic>
        <p:nvPicPr>
          <p:cNvPr id="4" name="Bilde 3">
            <a:extLst>
              <a:ext uri="{FF2B5EF4-FFF2-40B4-BE49-F238E27FC236}">
                <a16:creationId xmlns:a16="http://schemas.microsoft.com/office/drawing/2014/main" id="{DA9C6D3C-F53C-40D2-AC15-F5E895719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6357" y="6058677"/>
            <a:ext cx="1870755" cy="597160"/>
          </a:xfrm>
          <a:prstGeom prst="rect">
            <a:avLst/>
          </a:prstGeom>
        </p:spPr>
      </p:pic>
      <p:sp>
        <p:nvSpPr>
          <p:cNvPr id="10" name="TekstSylinder 9">
            <a:extLst>
              <a:ext uri="{FF2B5EF4-FFF2-40B4-BE49-F238E27FC236}">
                <a16:creationId xmlns:a16="http://schemas.microsoft.com/office/drawing/2014/main" id="{72C13A76-8971-4740-BFE9-1D6BB03433EF}"/>
              </a:ext>
            </a:extLst>
          </p:cNvPr>
          <p:cNvSpPr txBox="1"/>
          <p:nvPr/>
        </p:nvSpPr>
        <p:spPr>
          <a:xfrm>
            <a:off x="709722" y="1450516"/>
            <a:ext cx="1096739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010000"/>
                </a:solidFill>
                <a:effectLst/>
                <a:uLnTx/>
                <a:uFillTx/>
                <a:latin typeface="Calibri"/>
                <a:ea typeface="+mn-ea"/>
                <a:cs typeface="+mn-cs"/>
              </a:rPr>
              <a:t>Årstakt igangsetting sammenlignet med gjennomsnittlig årlig boligbehov neste 5 år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10000"/>
                </a:solidFill>
                <a:effectLst/>
                <a:uLnTx/>
                <a:uFillTx/>
                <a:latin typeface="Calibri"/>
                <a:ea typeface="+mn-ea"/>
                <a:cs typeface="+mn-cs"/>
              </a:rPr>
              <a:t>(basert på MMMM for befolkningsendring/29 384 i årlig boligbehov)</a:t>
            </a:r>
          </a:p>
        </p:txBody>
      </p:sp>
      <p:sp>
        <p:nvSpPr>
          <p:cNvPr id="18" name="TekstSylinder 17">
            <a:extLst>
              <a:ext uri="{FF2B5EF4-FFF2-40B4-BE49-F238E27FC236}">
                <a16:creationId xmlns:a16="http://schemas.microsoft.com/office/drawing/2014/main" id="{F4375F2A-909E-4082-A906-E5ADF9CF0583}"/>
              </a:ext>
            </a:extLst>
          </p:cNvPr>
          <p:cNvSpPr txBox="1"/>
          <p:nvPr/>
        </p:nvSpPr>
        <p:spPr>
          <a:xfrm>
            <a:off x="2617824" y="6256923"/>
            <a:ext cx="695635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808183"/>
                </a:solidFill>
                <a:effectLst/>
                <a:uLnTx/>
                <a:uFillTx/>
                <a:latin typeface="Calibri"/>
                <a:ea typeface="+mn-ea"/>
                <a:cs typeface="+mn-cs"/>
              </a:rPr>
              <a:t>Kildedata boligbehov: SSBs befolkningsframskriving pr. juni 2022. I tillegg er den faktiske avgangen i boligmassen tatt med i beregningen.</a:t>
            </a:r>
          </a:p>
        </p:txBody>
      </p:sp>
      <p:pic>
        <p:nvPicPr>
          <p:cNvPr id="5" name="Bilde 4">
            <a:extLst>
              <a:ext uri="{FF2B5EF4-FFF2-40B4-BE49-F238E27FC236}">
                <a16:creationId xmlns:a16="http://schemas.microsoft.com/office/drawing/2014/main" id="{C3EC34EB-7EE6-8504-EBB9-30A57AB13590}"/>
              </a:ext>
            </a:extLst>
          </p:cNvPr>
          <p:cNvPicPr>
            <a:picLocks noChangeAspect="1"/>
          </p:cNvPicPr>
          <p:nvPr/>
        </p:nvPicPr>
        <p:blipFill>
          <a:blip r:embed="rId3"/>
          <a:stretch>
            <a:fillRect/>
          </a:stretch>
        </p:blipFill>
        <p:spPr>
          <a:xfrm>
            <a:off x="2271860" y="2021715"/>
            <a:ext cx="6488882" cy="4235208"/>
          </a:xfrm>
          <a:prstGeom prst="rect">
            <a:avLst/>
          </a:prstGeom>
        </p:spPr>
      </p:pic>
    </p:spTree>
    <p:extLst>
      <p:ext uri="{BB962C8B-B14F-4D97-AF65-F5344CB8AC3E}">
        <p14:creationId xmlns:p14="http://schemas.microsoft.com/office/powerpoint/2010/main" val="607527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F46D40-5774-FCA1-BA3A-BAE9CEFD2D76}"/>
              </a:ext>
            </a:extLst>
          </p:cNvPr>
          <p:cNvSpPr>
            <a:spLocks noGrp="1"/>
          </p:cNvSpPr>
          <p:nvPr>
            <p:ph type="title"/>
          </p:nvPr>
        </p:nvSpPr>
        <p:spPr>
          <a:xfrm>
            <a:off x="609600" y="274638"/>
            <a:ext cx="9550400" cy="1143000"/>
          </a:xfrm>
        </p:spPr>
        <p:txBody>
          <a:bodyPr anchor="ctr">
            <a:normAutofit/>
          </a:bodyPr>
          <a:lstStyle/>
          <a:p>
            <a:r>
              <a:rPr lang="nb-NO"/>
              <a:t>For å sikre nødvendig boligbygging</a:t>
            </a:r>
          </a:p>
        </p:txBody>
      </p:sp>
      <p:sp>
        <p:nvSpPr>
          <p:cNvPr id="3" name="Plassholder for innhold 2">
            <a:extLst>
              <a:ext uri="{FF2B5EF4-FFF2-40B4-BE49-F238E27FC236}">
                <a16:creationId xmlns:a16="http://schemas.microsoft.com/office/drawing/2014/main" id="{63F2BDB7-CBFE-83D6-92DC-9D91D702B6D5}"/>
              </a:ext>
            </a:extLst>
          </p:cNvPr>
          <p:cNvSpPr>
            <a:spLocks noGrp="1"/>
          </p:cNvSpPr>
          <p:nvPr>
            <p:ph sz="half" idx="1"/>
          </p:nvPr>
        </p:nvSpPr>
        <p:spPr>
          <a:xfrm>
            <a:off x="609600" y="1600201"/>
            <a:ext cx="5384800" cy="4406900"/>
          </a:xfrm>
        </p:spPr>
        <p:txBody>
          <a:bodyPr>
            <a:normAutofit fontScale="92500" lnSpcReduction="20000"/>
          </a:bodyPr>
          <a:lstStyle/>
          <a:p>
            <a:pPr>
              <a:buFont typeface="Symbol" panose="05050102010706020507" pitchFamily="18" charset="2"/>
              <a:buChar char=""/>
            </a:pPr>
            <a:r>
              <a:rPr lang="nb-NO" dirty="0"/>
              <a:t>Bedriftene kutter kostnader og tilpasser seg et strammere marked</a:t>
            </a:r>
          </a:p>
          <a:p>
            <a:pPr>
              <a:buFont typeface="Symbol" panose="05050102010706020507" pitchFamily="18" charset="2"/>
              <a:buChar char=""/>
            </a:pPr>
            <a:endParaRPr lang="nb-NO" dirty="0"/>
          </a:p>
          <a:p>
            <a:pPr marL="0" indent="0">
              <a:buNone/>
            </a:pPr>
            <a:r>
              <a:rPr lang="nb-NO" dirty="0"/>
              <a:t>Tiltak</a:t>
            </a:r>
          </a:p>
          <a:p>
            <a:pPr>
              <a:buFont typeface="Symbol" panose="05050102010706020507" pitchFamily="18" charset="2"/>
              <a:buChar char=""/>
            </a:pPr>
            <a:r>
              <a:rPr lang="nb-NO" dirty="0"/>
              <a:t>Ikke sette opp renten</a:t>
            </a:r>
          </a:p>
          <a:p>
            <a:pPr>
              <a:buFont typeface="Symbol" panose="05050102010706020507" pitchFamily="18" charset="2"/>
              <a:buChar char=""/>
            </a:pPr>
            <a:r>
              <a:rPr lang="nb-NO" dirty="0"/>
              <a:t>Plan- og byggesak</a:t>
            </a:r>
          </a:p>
          <a:p>
            <a:pPr>
              <a:buFont typeface="Symbol" panose="05050102010706020507" pitchFamily="18" charset="2"/>
              <a:buChar char=""/>
            </a:pPr>
            <a:r>
              <a:rPr lang="nb-NO" dirty="0"/>
              <a:t>Husbanken må brukes aktivt for å sikre nok boligbygging</a:t>
            </a:r>
          </a:p>
          <a:p>
            <a:pPr>
              <a:buFont typeface="Symbol" panose="05050102010706020507" pitchFamily="18" charset="2"/>
              <a:buChar char=""/>
            </a:pPr>
            <a:r>
              <a:rPr lang="nb-NO" dirty="0"/>
              <a:t>Ikke nye kostnader på næring - arbeidsgiveravgift </a:t>
            </a:r>
          </a:p>
          <a:p>
            <a:pPr lvl="1" indent="-342900">
              <a:buFont typeface="Courier New" panose="02070309020205020404" pitchFamily="49" charset="0"/>
              <a:buChar char="o"/>
            </a:pPr>
            <a:endParaRPr lang="nb-NO" sz="2500" dirty="0">
              <a:effectLst/>
            </a:endParaRPr>
          </a:p>
          <a:p>
            <a:pPr marL="0" indent="0">
              <a:buNone/>
            </a:pPr>
            <a:r>
              <a:rPr lang="nb-NO" sz="3000" dirty="0"/>
              <a:t>+ Økt interesse</a:t>
            </a:r>
            <a:endParaRPr lang="nb-NO" sz="3000" dirty="0">
              <a:effectLst/>
            </a:endParaRPr>
          </a:p>
        </p:txBody>
      </p:sp>
      <p:pic>
        <p:nvPicPr>
          <p:cNvPr id="5" name="Bilde 4" descr="Et bilde som inneholder tekst&#10;&#10;Automatisk generert beskrivelse">
            <a:extLst>
              <a:ext uri="{FF2B5EF4-FFF2-40B4-BE49-F238E27FC236}">
                <a16:creationId xmlns:a16="http://schemas.microsoft.com/office/drawing/2014/main" id="{E1CAA931-1ACC-05D1-8B66-69D14FBFBE00}"/>
              </a:ext>
            </a:extLst>
          </p:cNvPr>
          <p:cNvPicPr>
            <a:picLocks noChangeAspect="1"/>
          </p:cNvPicPr>
          <p:nvPr/>
        </p:nvPicPr>
        <p:blipFill>
          <a:blip r:embed="rId2"/>
          <a:stretch>
            <a:fillRect/>
          </a:stretch>
        </p:blipFill>
        <p:spPr>
          <a:xfrm>
            <a:off x="6197600" y="2012824"/>
            <a:ext cx="5384800" cy="3594354"/>
          </a:xfrm>
          <a:prstGeom prst="rect">
            <a:avLst/>
          </a:prstGeom>
          <a:noFill/>
        </p:spPr>
      </p:pic>
    </p:spTree>
    <p:extLst>
      <p:ext uri="{BB962C8B-B14F-4D97-AF65-F5344CB8AC3E}">
        <p14:creationId xmlns:p14="http://schemas.microsoft.com/office/powerpoint/2010/main" val="4042361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2E5736-01A0-E15E-5124-1908C0BA6DBB}"/>
              </a:ext>
            </a:extLst>
          </p:cNvPr>
          <p:cNvSpPr>
            <a:spLocks noGrp="1"/>
          </p:cNvSpPr>
          <p:nvPr>
            <p:ph type="title"/>
          </p:nvPr>
        </p:nvSpPr>
        <p:spPr/>
        <p:txBody>
          <a:bodyPr>
            <a:normAutofit/>
          </a:bodyPr>
          <a:lstStyle/>
          <a:p>
            <a:r>
              <a:rPr lang="nb-NO" sz="3600"/>
              <a:t>Nå er det for dyrt å bygge nye boliger</a:t>
            </a:r>
          </a:p>
        </p:txBody>
      </p:sp>
      <p:sp>
        <p:nvSpPr>
          <p:cNvPr id="3" name="Plassholder for innhold 2">
            <a:extLst>
              <a:ext uri="{FF2B5EF4-FFF2-40B4-BE49-F238E27FC236}">
                <a16:creationId xmlns:a16="http://schemas.microsoft.com/office/drawing/2014/main" id="{BD15B5C8-1E4A-25DD-79D9-FD4098C6632C}"/>
              </a:ext>
            </a:extLst>
          </p:cNvPr>
          <p:cNvSpPr>
            <a:spLocks noGrp="1"/>
          </p:cNvSpPr>
          <p:nvPr>
            <p:ph sz="half" idx="1"/>
          </p:nvPr>
        </p:nvSpPr>
        <p:spPr>
          <a:xfrm>
            <a:off x="609599" y="1600201"/>
            <a:ext cx="5724293" cy="4555272"/>
          </a:xfrm>
        </p:spPr>
        <p:txBody>
          <a:bodyPr>
            <a:normAutofit fontScale="92500"/>
          </a:bodyPr>
          <a:lstStyle/>
          <a:p>
            <a:pPr marL="0" indent="0">
              <a:buNone/>
            </a:pPr>
            <a:r>
              <a:rPr lang="nb-NO"/>
              <a:t>Når prisene i bruktmarkedet går ned, svekkes nybygging av boliger:</a:t>
            </a:r>
          </a:p>
          <a:p>
            <a:r>
              <a:rPr lang="nb-NO" sz="2300"/>
              <a:t>Lavere priser i bruktmarkedet utkonkurrer </a:t>
            </a:r>
            <a:br>
              <a:rPr lang="nb-NO" sz="2300"/>
            </a:br>
            <a:r>
              <a:rPr lang="nb-NO" sz="2300"/>
              <a:t>nye boliger: </a:t>
            </a:r>
            <a:r>
              <a:rPr lang="nb-NO" sz="2100" b="1"/>
              <a:t>Prosjekter utsettes og må omprosjekteres</a:t>
            </a:r>
          </a:p>
          <a:p>
            <a:r>
              <a:rPr lang="nb-NO" sz="2300"/>
              <a:t>Igangsetting av nye boliger må settes på vent </a:t>
            </a:r>
            <a:br>
              <a:rPr lang="nb-NO" sz="2300"/>
            </a:br>
            <a:r>
              <a:rPr lang="nb-NO" sz="2300"/>
              <a:t>inntil prisene i bruktmarkedet muliggjør nybygg:</a:t>
            </a:r>
          </a:p>
          <a:p>
            <a:pPr lvl="1"/>
            <a:r>
              <a:rPr lang="nb-NO" sz="2100"/>
              <a:t>Kostnadsdrivende kommunale plan-</a:t>
            </a:r>
            <a:br>
              <a:rPr lang="nb-NO" sz="2100"/>
            </a:br>
            <a:r>
              <a:rPr lang="nb-NO" sz="2100"/>
              <a:t>bestemmelser!</a:t>
            </a:r>
          </a:p>
          <a:p>
            <a:pPr lvl="1"/>
            <a:r>
              <a:rPr lang="nb-NO" sz="2100"/>
              <a:t>Mange planer tåler ikke ny økonomisk virkelighet </a:t>
            </a:r>
          </a:p>
          <a:p>
            <a:pPr lvl="1"/>
            <a:r>
              <a:rPr lang="nb-NO" sz="2100"/>
              <a:t>Utnyttelsesgraden må opp</a:t>
            </a:r>
          </a:p>
          <a:p>
            <a:pPr lvl="1"/>
            <a:r>
              <a:rPr lang="nb-NO" sz="2100"/>
              <a:t>Infrastrukturkostnader/utbyggingsavtaler</a:t>
            </a:r>
            <a:endParaRPr lang="nb-NO"/>
          </a:p>
          <a:p>
            <a:endParaRPr lang="nb-NO"/>
          </a:p>
        </p:txBody>
      </p:sp>
      <p:pic>
        <p:nvPicPr>
          <p:cNvPr id="5" name="Plassholder for innhold 4">
            <a:extLst>
              <a:ext uri="{FF2B5EF4-FFF2-40B4-BE49-F238E27FC236}">
                <a16:creationId xmlns:a16="http://schemas.microsoft.com/office/drawing/2014/main" id="{4FC66EF7-C106-F1A3-22EC-465037B50F83}"/>
              </a:ext>
            </a:extLst>
          </p:cNvPr>
          <p:cNvPicPr>
            <a:picLocks noGrp="1" noChangeAspect="1"/>
          </p:cNvPicPr>
          <p:nvPr>
            <p:ph sz="half" idx="2"/>
          </p:nvPr>
        </p:nvPicPr>
        <p:blipFill rotWithShape="1">
          <a:blip r:embed="rId2"/>
          <a:srcRect l="12674" t="10521" r="11128" b="5927"/>
          <a:stretch/>
        </p:blipFill>
        <p:spPr>
          <a:xfrm>
            <a:off x="6599044" y="1768360"/>
            <a:ext cx="5384800" cy="3321279"/>
          </a:xfrm>
          <a:prstGeom prst="rect">
            <a:avLst/>
          </a:prstGeom>
        </p:spPr>
      </p:pic>
    </p:spTree>
    <p:extLst>
      <p:ext uri="{BB962C8B-B14F-4D97-AF65-F5344CB8AC3E}">
        <p14:creationId xmlns:p14="http://schemas.microsoft.com/office/powerpoint/2010/main" val="3239818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FEF854-7458-BFC6-4538-78FBF6A02A66}"/>
              </a:ext>
            </a:extLst>
          </p:cNvPr>
          <p:cNvSpPr>
            <a:spLocks noGrp="1"/>
          </p:cNvSpPr>
          <p:nvPr>
            <p:ph type="title"/>
          </p:nvPr>
        </p:nvSpPr>
        <p:spPr>
          <a:xfrm>
            <a:off x="609600" y="274638"/>
            <a:ext cx="9550400" cy="1143000"/>
          </a:xfrm>
        </p:spPr>
        <p:txBody>
          <a:bodyPr anchor="ctr">
            <a:normAutofit/>
          </a:bodyPr>
          <a:lstStyle/>
          <a:p>
            <a:r>
              <a:rPr lang="nb-NO" sz="3600"/>
              <a:t>Hensynet tilstrekkelig boligbygging i pbl § 3-1</a:t>
            </a:r>
          </a:p>
        </p:txBody>
      </p:sp>
      <p:sp>
        <p:nvSpPr>
          <p:cNvPr id="3" name="Plassholder for innhold 2">
            <a:extLst>
              <a:ext uri="{FF2B5EF4-FFF2-40B4-BE49-F238E27FC236}">
                <a16:creationId xmlns:a16="http://schemas.microsoft.com/office/drawing/2014/main" id="{988E1AE0-6F79-BA57-FC73-7C3F60E860EC}"/>
              </a:ext>
            </a:extLst>
          </p:cNvPr>
          <p:cNvSpPr>
            <a:spLocks noGrp="1"/>
          </p:cNvSpPr>
          <p:nvPr>
            <p:ph sz="half" idx="1"/>
          </p:nvPr>
        </p:nvSpPr>
        <p:spPr>
          <a:xfrm>
            <a:off x="609600" y="1600201"/>
            <a:ext cx="5989444" cy="4406900"/>
          </a:xfrm>
        </p:spPr>
        <p:txBody>
          <a:bodyPr>
            <a:normAutofit/>
          </a:bodyPr>
          <a:lstStyle/>
          <a:p>
            <a:pPr marL="0" indent="0">
              <a:lnSpc>
                <a:spcPct val="90000"/>
              </a:lnSpc>
              <a:buNone/>
            </a:pPr>
            <a:r>
              <a:rPr lang="nb-NO" sz="2000" dirty="0"/>
              <a:t>Forarbeidene til bestemmelsen – </a:t>
            </a:r>
            <a:r>
              <a:rPr lang="nb-NO" sz="2000" dirty="0" err="1"/>
              <a:t>Prop</a:t>
            </a:r>
            <a:r>
              <a:rPr lang="nb-NO" sz="2000" dirty="0"/>
              <a:t> 64 L (2020-2021)</a:t>
            </a:r>
          </a:p>
          <a:p>
            <a:pPr>
              <a:lnSpc>
                <a:spcPct val="90000"/>
              </a:lnSpc>
              <a:spcAft>
                <a:spcPts val="500"/>
              </a:spcAft>
            </a:pPr>
            <a:r>
              <a:rPr lang="nb-NO" sz="1800" i="1" dirty="0"/>
              <a:t>«boligbygging er en viktig samfunnsoppgave, og et sentralt og viktig hensyn i planlegging etter loven»</a:t>
            </a:r>
          </a:p>
          <a:p>
            <a:pPr>
              <a:lnSpc>
                <a:spcPct val="90000"/>
              </a:lnSpc>
            </a:pPr>
            <a:r>
              <a:rPr lang="nb-NO" sz="1800" i="1" dirty="0"/>
              <a:t>«forslaget tydeliggjør at hensynet til tilstrekkelig boligbygging har betydning ved tolkningen av de øvrige bestemmelsene i lovens plandel, og ved forvaltningens skjønnsutøvelse i medhold av disse bestemmelsene».</a:t>
            </a:r>
          </a:p>
          <a:p>
            <a:pPr marL="0" indent="0">
              <a:lnSpc>
                <a:spcPct val="90000"/>
              </a:lnSpc>
              <a:buNone/>
            </a:pPr>
            <a:endParaRPr lang="nb-NO" sz="1800" i="1" dirty="0"/>
          </a:p>
          <a:p>
            <a:pPr>
              <a:lnSpc>
                <a:spcPct val="90000"/>
              </a:lnSpc>
            </a:pPr>
            <a:r>
              <a:rPr lang="nb-NO" sz="2000" dirty="0"/>
              <a:t>Lokalpolitikerne bestemmer!</a:t>
            </a:r>
          </a:p>
          <a:p>
            <a:pPr>
              <a:lnSpc>
                <a:spcPct val="90000"/>
              </a:lnSpc>
            </a:pPr>
            <a:r>
              <a:rPr lang="nb-NO" sz="2000" dirty="0"/>
              <a:t>Plan- og byggesak er viktige virkemidler</a:t>
            </a:r>
          </a:p>
          <a:p>
            <a:pPr>
              <a:lnSpc>
                <a:spcPct val="90000"/>
              </a:lnSpc>
            </a:pPr>
            <a:r>
              <a:rPr lang="nb-NO" sz="2000" dirty="0"/>
              <a:t>Samhandling med bolignæringen</a:t>
            </a:r>
          </a:p>
          <a:p>
            <a:pPr>
              <a:lnSpc>
                <a:spcPct val="90000"/>
              </a:lnSpc>
            </a:pPr>
            <a:endParaRPr lang="nb-NO" sz="1800" i="1" dirty="0"/>
          </a:p>
          <a:p>
            <a:pPr>
              <a:lnSpc>
                <a:spcPct val="90000"/>
              </a:lnSpc>
            </a:pPr>
            <a:endParaRPr lang="nb-NO" sz="1800" i="1" dirty="0"/>
          </a:p>
          <a:p>
            <a:pPr>
              <a:lnSpc>
                <a:spcPct val="90000"/>
              </a:lnSpc>
            </a:pPr>
            <a:endParaRPr lang="nb-NO" sz="1800" dirty="0"/>
          </a:p>
          <a:p>
            <a:pPr marL="0" indent="0">
              <a:lnSpc>
                <a:spcPct val="90000"/>
              </a:lnSpc>
              <a:buNone/>
            </a:pPr>
            <a:endParaRPr lang="nb-NO" sz="1800" dirty="0"/>
          </a:p>
        </p:txBody>
      </p:sp>
      <p:pic>
        <p:nvPicPr>
          <p:cNvPr id="9" name="Bilde 8" descr="Et bilde som inneholder tekst, himmel, utendørs, svømme&#10;&#10;Automatisk generert beskrivelse">
            <a:extLst>
              <a:ext uri="{FF2B5EF4-FFF2-40B4-BE49-F238E27FC236}">
                <a16:creationId xmlns:a16="http://schemas.microsoft.com/office/drawing/2014/main" id="{55D3F182-1550-76DE-78A9-D6971FE330DA}"/>
              </a:ext>
            </a:extLst>
          </p:cNvPr>
          <p:cNvPicPr>
            <a:picLocks noChangeAspect="1"/>
          </p:cNvPicPr>
          <p:nvPr/>
        </p:nvPicPr>
        <p:blipFill rotWithShape="1">
          <a:blip r:embed="rId2"/>
          <a:srcRect l="25113" r="6353" b="2"/>
          <a:stretch/>
        </p:blipFill>
        <p:spPr>
          <a:xfrm>
            <a:off x="6599044" y="1600201"/>
            <a:ext cx="5384800" cy="4419600"/>
          </a:xfrm>
          <a:prstGeom prst="rect">
            <a:avLst/>
          </a:prstGeom>
          <a:noFill/>
        </p:spPr>
      </p:pic>
      <p:sp>
        <p:nvSpPr>
          <p:cNvPr id="10" name="TekstSylinder 9">
            <a:extLst>
              <a:ext uri="{FF2B5EF4-FFF2-40B4-BE49-F238E27FC236}">
                <a16:creationId xmlns:a16="http://schemas.microsoft.com/office/drawing/2014/main" id="{B1F68016-F6B4-2089-E2E0-4B7FC18081A7}"/>
              </a:ext>
            </a:extLst>
          </p:cNvPr>
          <p:cNvSpPr txBox="1"/>
          <p:nvPr/>
        </p:nvSpPr>
        <p:spPr>
          <a:xfrm>
            <a:off x="8197385" y="5419493"/>
            <a:ext cx="24309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1F497D">
                    <a:lumMod val="75000"/>
                  </a:srgbClr>
                </a:solidFill>
                <a:effectLst/>
                <a:uLnTx/>
                <a:uFillTx/>
                <a:latin typeface="Calibri"/>
                <a:ea typeface="+mn-ea"/>
                <a:cs typeface="+mn-cs"/>
              </a:rPr>
              <a:t>Boliger for alle</a:t>
            </a:r>
          </a:p>
        </p:txBody>
      </p:sp>
    </p:spTree>
    <p:extLst>
      <p:ext uri="{BB962C8B-B14F-4D97-AF65-F5344CB8AC3E}">
        <p14:creationId xmlns:p14="http://schemas.microsoft.com/office/powerpoint/2010/main" val="1165811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E6B213-9580-82E9-C6D9-162B805C7721}"/>
              </a:ext>
            </a:extLst>
          </p:cNvPr>
          <p:cNvSpPr>
            <a:spLocks noGrp="1"/>
          </p:cNvSpPr>
          <p:nvPr>
            <p:ph type="title"/>
          </p:nvPr>
        </p:nvSpPr>
        <p:spPr>
          <a:xfrm>
            <a:off x="468197" y="255785"/>
            <a:ext cx="9550400" cy="1143000"/>
          </a:xfrm>
        </p:spPr>
        <p:txBody>
          <a:bodyPr anchor="ctr">
            <a:normAutofit/>
          </a:bodyPr>
          <a:lstStyle/>
          <a:p>
            <a:r>
              <a:rPr lang="nb-NO"/>
              <a:t>Hvordan kan vi få bygget flere boliger</a:t>
            </a:r>
          </a:p>
        </p:txBody>
      </p:sp>
      <p:sp>
        <p:nvSpPr>
          <p:cNvPr id="3" name="Plassholder for innhold 2">
            <a:extLst>
              <a:ext uri="{FF2B5EF4-FFF2-40B4-BE49-F238E27FC236}">
                <a16:creationId xmlns:a16="http://schemas.microsoft.com/office/drawing/2014/main" id="{E2C0DFD6-2C4E-7DF9-F2AD-9EB33BCAD123}"/>
              </a:ext>
            </a:extLst>
          </p:cNvPr>
          <p:cNvSpPr>
            <a:spLocks noGrp="1"/>
          </p:cNvSpPr>
          <p:nvPr>
            <p:ph sz="half" idx="1"/>
          </p:nvPr>
        </p:nvSpPr>
        <p:spPr>
          <a:xfrm>
            <a:off x="468197" y="1571919"/>
            <a:ext cx="6488783" cy="4913721"/>
          </a:xfrm>
        </p:spPr>
        <p:txBody>
          <a:bodyPr>
            <a:normAutofit lnSpcReduction="10000"/>
          </a:bodyPr>
          <a:lstStyle/>
          <a:p>
            <a:pPr>
              <a:lnSpc>
                <a:spcPct val="90000"/>
              </a:lnSpc>
            </a:pPr>
            <a:r>
              <a:rPr lang="nb-NO" sz="2000" dirty="0"/>
              <a:t>Politisk ambisjon om et høyere nivå for boligforsyningen</a:t>
            </a:r>
          </a:p>
          <a:p>
            <a:pPr marL="457200" lvl="1" indent="0">
              <a:lnSpc>
                <a:spcPct val="90000"/>
              </a:lnSpc>
              <a:buNone/>
            </a:pPr>
            <a:endParaRPr lang="nb-NO" dirty="0"/>
          </a:p>
          <a:p>
            <a:pPr>
              <a:lnSpc>
                <a:spcPct val="90000"/>
              </a:lnSpc>
            </a:pPr>
            <a:r>
              <a:rPr lang="nb-NO" sz="2000" dirty="0"/>
              <a:t>Regulere flere boliger </a:t>
            </a:r>
          </a:p>
          <a:p>
            <a:pPr>
              <a:lnSpc>
                <a:spcPct val="90000"/>
              </a:lnSpc>
            </a:pPr>
            <a:endParaRPr lang="nb-NO" sz="2000" dirty="0"/>
          </a:p>
          <a:p>
            <a:pPr>
              <a:lnSpc>
                <a:spcPct val="90000"/>
              </a:lnSpc>
            </a:pPr>
            <a:r>
              <a:rPr lang="nb-NO" sz="2000" dirty="0"/>
              <a:t>Måltall i kommuneplan på antall nye regulerte boliger</a:t>
            </a:r>
          </a:p>
          <a:p>
            <a:pPr marL="0" indent="0">
              <a:lnSpc>
                <a:spcPct val="90000"/>
              </a:lnSpc>
              <a:buNone/>
            </a:pPr>
            <a:endParaRPr lang="nb-NO" sz="2000" dirty="0"/>
          </a:p>
          <a:p>
            <a:pPr>
              <a:lnSpc>
                <a:spcPct val="90000"/>
              </a:lnSpc>
            </a:pPr>
            <a:r>
              <a:rPr lang="nb-NO" sz="2000" dirty="0"/>
              <a:t>Raskere og mer forutsigbar plan- og byggesaksbehandlingen</a:t>
            </a:r>
          </a:p>
          <a:p>
            <a:pPr>
              <a:lnSpc>
                <a:spcPct val="90000"/>
              </a:lnSpc>
            </a:pPr>
            <a:endParaRPr lang="nb-NO" sz="2000" dirty="0"/>
          </a:p>
          <a:p>
            <a:pPr>
              <a:lnSpc>
                <a:spcPct val="90000"/>
              </a:lnSpc>
            </a:pPr>
            <a:r>
              <a:rPr lang="nb-NO" sz="2000" dirty="0"/>
              <a:t>Kompleksitet - Behov for forenkling av veiledere, normer, retningslinjer m.m.</a:t>
            </a:r>
          </a:p>
          <a:p>
            <a:endParaRPr lang="nb-NO" sz="2000" dirty="0"/>
          </a:p>
          <a:p>
            <a:r>
              <a:rPr lang="nb-NO" sz="2000" dirty="0"/>
              <a:t>For mange detaljer tidlig</a:t>
            </a:r>
          </a:p>
          <a:p>
            <a:endParaRPr lang="nb-NO" sz="2000" dirty="0"/>
          </a:p>
          <a:p>
            <a:r>
              <a:rPr lang="nb-NO" sz="2000" dirty="0"/>
              <a:t>Infrastrukturkostnader – nivå og forutsigbarhet</a:t>
            </a:r>
          </a:p>
          <a:p>
            <a:pPr>
              <a:lnSpc>
                <a:spcPct val="90000"/>
              </a:lnSpc>
            </a:pPr>
            <a:endParaRPr lang="nb-NO" sz="2000" dirty="0"/>
          </a:p>
          <a:p>
            <a:pPr>
              <a:lnSpc>
                <a:spcPct val="90000"/>
              </a:lnSpc>
            </a:pPr>
            <a:endParaRPr lang="nb-NO" sz="2100" dirty="0"/>
          </a:p>
          <a:p>
            <a:pPr>
              <a:lnSpc>
                <a:spcPct val="90000"/>
              </a:lnSpc>
            </a:pPr>
            <a:endParaRPr lang="nb-NO" sz="200" b="1" dirty="0"/>
          </a:p>
          <a:p>
            <a:pPr marL="914400" lvl="2" indent="0">
              <a:lnSpc>
                <a:spcPct val="90000"/>
              </a:lnSpc>
              <a:buNone/>
            </a:pPr>
            <a:endParaRPr lang="nb-NO" sz="1900" dirty="0"/>
          </a:p>
          <a:p>
            <a:pPr>
              <a:lnSpc>
                <a:spcPct val="90000"/>
              </a:lnSpc>
            </a:pPr>
            <a:endParaRPr lang="nb-NO" sz="1900" dirty="0"/>
          </a:p>
        </p:txBody>
      </p:sp>
      <p:pic>
        <p:nvPicPr>
          <p:cNvPr id="8" name="Bilde 7">
            <a:extLst>
              <a:ext uri="{FF2B5EF4-FFF2-40B4-BE49-F238E27FC236}">
                <a16:creationId xmlns:a16="http://schemas.microsoft.com/office/drawing/2014/main" id="{AAF0F7DF-E9AA-D986-6262-C9E2ED363D62}"/>
              </a:ext>
            </a:extLst>
          </p:cNvPr>
          <p:cNvPicPr>
            <a:picLocks noChangeAspect="1"/>
          </p:cNvPicPr>
          <p:nvPr/>
        </p:nvPicPr>
        <p:blipFill>
          <a:blip r:embed="rId3"/>
          <a:srcRect l="7798" r="7798"/>
          <a:stretch/>
        </p:blipFill>
        <p:spPr>
          <a:xfrm>
            <a:off x="7324626" y="1571919"/>
            <a:ext cx="4540577" cy="4419600"/>
          </a:xfrm>
          <a:prstGeom prst="rect">
            <a:avLst/>
          </a:prstGeom>
          <a:noFill/>
        </p:spPr>
      </p:pic>
    </p:spTree>
    <p:extLst>
      <p:ext uri="{BB962C8B-B14F-4D97-AF65-F5344CB8AC3E}">
        <p14:creationId xmlns:p14="http://schemas.microsoft.com/office/powerpoint/2010/main" val="877446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AF0116-0586-4E0B-FB14-4830E93499A1}"/>
              </a:ext>
            </a:extLst>
          </p:cNvPr>
          <p:cNvSpPr>
            <a:spLocks noGrp="1"/>
          </p:cNvSpPr>
          <p:nvPr>
            <p:ph type="title"/>
          </p:nvPr>
        </p:nvSpPr>
        <p:spPr>
          <a:xfrm>
            <a:off x="188536" y="265211"/>
            <a:ext cx="11896627" cy="1143000"/>
          </a:xfrm>
        </p:spPr>
        <p:txBody>
          <a:bodyPr anchor="ctr">
            <a:normAutofit/>
          </a:bodyPr>
          <a:lstStyle/>
          <a:p>
            <a:r>
              <a:rPr lang="nb-NO" sz="3400" dirty="0"/>
              <a:t>Kommuneplan i Bodø</a:t>
            </a:r>
          </a:p>
        </p:txBody>
      </p:sp>
      <p:sp>
        <p:nvSpPr>
          <p:cNvPr id="3" name="Plassholder for innhold 2">
            <a:extLst>
              <a:ext uri="{FF2B5EF4-FFF2-40B4-BE49-F238E27FC236}">
                <a16:creationId xmlns:a16="http://schemas.microsoft.com/office/drawing/2014/main" id="{8BF04AEC-4D06-F571-AEF3-6912056740A1}"/>
              </a:ext>
            </a:extLst>
          </p:cNvPr>
          <p:cNvSpPr>
            <a:spLocks noGrp="1"/>
          </p:cNvSpPr>
          <p:nvPr>
            <p:ph sz="half" idx="1"/>
          </p:nvPr>
        </p:nvSpPr>
        <p:spPr>
          <a:xfrm>
            <a:off x="430929" y="1408210"/>
            <a:ext cx="6183984" cy="4615517"/>
          </a:xfrm>
        </p:spPr>
        <p:txBody>
          <a:bodyPr>
            <a:normAutofit/>
          </a:bodyPr>
          <a:lstStyle/>
          <a:p>
            <a:pPr marL="0" indent="0">
              <a:lnSpc>
                <a:spcPct val="150000"/>
              </a:lnSpc>
              <a:buNone/>
            </a:pPr>
            <a:endParaRPr lang="nb-NO" sz="1900" dirty="0"/>
          </a:p>
          <a:p>
            <a:pPr>
              <a:lnSpc>
                <a:spcPct val="150000"/>
              </a:lnSpc>
            </a:pPr>
            <a:r>
              <a:rPr lang="nb-NO" sz="1900" dirty="0"/>
              <a:t>For detaljert – (120 sider)</a:t>
            </a:r>
          </a:p>
          <a:p>
            <a:pPr>
              <a:lnSpc>
                <a:spcPct val="150000"/>
              </a:lnSpc>
            </a:pPr>
            <a:r>
              <a:rPr lang="nb-NO" sz="1900" dirty="0"/>
              <a:t>Regulerer forhold som normalt bør tas i reguleringsplan</a:t>
            </a:r>
          </a:p>
          <a:p>
            <a:pPr>
              <a:lnSpc>
                <a:spcPct val="150000"/>
              </a:lnSpc>
            </a:pPr>
            <a:r>
              <a:rPr lang="nb-NO" sz="1900" dirty="0"/>
              <a:t>Uoversiktlig situasjon</a:t>
            </a:r>
          </a:p>
          <a:p>
            <a:pPr>
              <a:lnSpc>
                <a:spcPct val="150000"/>
              </a:lnSpc>
            </a:pPr>
            <a:r>
              <a:rPr lang="nb-NO" sz="1900" dirty="0"/>
              <a:t>Mange bestemmelser uklare og må avklares</a:t>
            </a:r>
          </a:p>
          <a:p>
            <a:pPr>
              <a:lnSpc>
                <a:spcPct val="150000"/>
              </a:lnSpc>
            </a:pPr>
            <a:r>
              <a:rPr lang="nb-NO" sz="1900" dirty="0"/>
              <a:t>Krevende plan- og byggesaksprosesser</a:t>
            </a:r>
          </a:p>
          <a:p>
            <a:pPr>
              <a:lnSpc>
                <a:spcPct val="150000"/>
              </a:lnSpc>
            </a:pPr>
            <a:r>
              <a:rPr lang="nb-NO" sz="1900" dirty="0"/>
              <a:t>Lite fleksibilitet og gir behov for dispensasjoner</a:t>
            </a:r>
          </a:p>
        </p:txBody>
      </p:sp>
      <p:pic>
        <p:nvPicPr>
          <p:cNvPr id="4" name="Bilde 3">
            <a:extLst>
              <a:ext uri="{FF2B5EF4-FFF2-40B4-BE49-F238E27FC236}">
                <a16:creationId xmlns:a16="http://schemas.microsoft.com/office/drawing/2014/main" id="{DA66BA06-8B5E-EDB7-9A54-830D72992EB1}"/>
              </a:ext>
            </a:extLst>
          </p:cNvPr>
          <p:cNvPicPr>
            <a:picLocks noChangeAspect="1"/>
          </p:cNvPicPr>
          <p:nvPr/>
        </p:nvPicPr>
        <p:blipFill>
          <a:blip r:embed="rId3"/>
          <a:stretch>
            <a:fillRect/>
          </a:stretch>
        </p:blipFill>
        <p:spPr>
          <a:xfrm>
            <a:off x="6608189" y="2097186"/>
            <a:ext cx="5384800" cy="3028950"/>
          </a:xfrm>
          <a:prstGeom prst="rect">
            <a:avLst/>
          </a:prstGeom>
          <a:noFill/>
        </p:spPr>
      </p:pic>
    </p:spTree>
    <p:extLst>
      <p:ext uri="{BB962C8B-B14F-4D97-AF65-F5344CB8AC3E}">
        <p14:creationId xmlns:p14="http://schemas.microsoft.com/office/powerpoint/2010/main" val="3515715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1768DC-C53C-D0E9-057A-761A5FB488B0}"/>
              </a:ext>
            </a:extLst>
          </p:cNvPr>
          <p:cNvSpPr>
            <a:spLocks noGrp="1"/>
          </p:cNvSpPr>
          <p:nvPr>
            <p:ph type="title"/>
          </p:nvPr>
        </p:nvSpPr>
        <p:spPr>
          <a:xfrm>
            <a:off x="609600" y="274638"/>
            <a:ext cx="10972800" cy="1143000"/>
          </a:xfrm>
        </p:spPr>
        <p:txBody>
          <a:bodyPr anchor="ctr">
            <a:normAutofit/>
          </a:bodyPr>
          <a:lstStyle/>
          <a:p>
            <a:r>
              <a:rPr lang="nb-NO"/>
              <a:t>Husbanken blir i slike tider viktigere!</a:t>
            </a:r>
          </a:p>
        </p:txBody>
      </p:sp>
      <p:sp>
        <p:nvSpPr>
          <p:cNvPr id="3" name="Plassholder for innhold 2">
            <a:extLst>
              <a:ext uri="{FF2B5EF4-FFF2-40B4-BE49-F238E27FC236}">
                <a16:creationId xmlns:a16="http://schemas.microsoft.com/office/drawing/2014/main" id="{51DEA3B6-C23F-1EA8-3C36-D32EC85F4588}"/>
              </a:ext>
            </a:extLst>
          </p:cNvPr>
          <p:cNvSpPr>
            <a:spLocks noGrp="1"/>
          </p:cNvSpPr>
          <p:nvPr>
            <p:ph sz="half" idx="1"/>
          </p:nvPr>
        </p:nvSpPr>
        <p:spPr>
          <a:xfrm>
            <a:off x="609600" y="1600201"/>
            <a:ext cx="5384800" cy="4406900"/>
          </a:xfrm>
        </p:spPr>
        <p:txBody>
          <a:bodyPr>
            <a:normAutofit/>
          </a:bodyPr>
          <a:lstStyle/>
          <a:p>
            <a:r>
              <a:rPr lang="nb-NO" dirty="0"/>
              <a:t>For de som trenger hjelp – startlån</a:t>
            </a:r>
          </a:p>
          <a:p>
            <a:r>
              <a:rPr lang="nb-NO" dirty="0"/>
              <a:t>For å sikre boligforsyning – indirekte</a:t>
            </a:r>
          </a:p>
          <a:p>
            <a:r>
              <a:rPr lang="nb-NO" dirty="0"/>
              <a:t>Krevende tider viktig for omstilling</a:t>
            </a:r>
          </a:p>
          <a:p>
            <a:pPr lvl="1"/>
            <a:r>
              <a:rPr lang="nb-NO" sz="2500" dirty="0"/>
              <a:t>Grønnere løsninger</a:t>
            </a:r>
          </a:p>
          <a:p>
            <a:pPr lvl="1"/>
            <a:r>
              <a:rPr lang="nb-NO" sz="2500" dirty="0"/>
              <a:t>Livsløpsstandard</a:t>
            </a:r>
          </a:p>
          <a:p>
            <a:pPr lvl="1"/>
            <a:r>
              <a:rPr lang="nb-NO" sz="2500" dirty="0"/>
              <a:t>Ombygging, oppgradering, tilbygg osv. </a:t>
            </a:r>
          </a:p>
          <a:p>
            <a:r>
              <a:rPr lang="nb-NO" dirty="0"/>
              <a:t>Distrikt – særlig viktig nå</a:t>
            </a:r>
          </a:p>
          <a:p>
            <a:endParaRPr lang="nb-NO" dirty="0"/>
          </a:p>
        </p:txBody>
      </p:sp>
      <p:pic>
        <p:nvPicPr>
          <p:cNvPr id="5" name="Plassholder for innhold 4">
            <a:extLst>
              <a:ext uri="{FF2B5EF4-FFF2-40B4-BE49-F238E27FC236}">
                <a16:creationId xmlns:a16="http://schemas.microsoft.com/office/drawing/2014/main" id="{38095650-E2BA-62D5-ACBA-3C06590357EA}"/>
              </a:ext>
            </a:extLst>
          </p:cNvPr>
          <p:cNvPicPr>
            <a:picLocks noGrp="1" noChangeAspect="1"/>
          </p:cNvPicPr>
          <p:nvPr>
            <p:ph sz="half" idx="2"/>
          </p:nvPr>
        </p:nvPicPr>
        <p:blipFill>
          <a:blip r:embed="rId2"/>
          <a:stretch>
            <a:fillRect/>
          </a:stretch>
        </p:blipFill>
        <p:spPr>
          <a:xfrm>
            <a:off x="6364515" y="1600201"/>
            <a:ext cx="5050970" cy="4419600"/>
          </a:xfrm>
          <a:prstGeom prst="rect">
            <a:avLst/>
          </a:prstGeom>
          <a:noFill/>
        </p:spPr>
      </p:pic>
    </p:spTree>
    <p:extLst>
      <p:ext uri="{BB962C8B-B14F-4D97-AF65-F5344CB8AC3E}">
        <p14:creationId xmlns:p14="http://schemas.microsoft.com/office/powerpoint/2010/main" val="2164789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e 29"/>
          <p:cNvPicPr>
            <a:picLocks noChangeAspect="1"/>
          </p:cNvPicPr>
          <p:nvPr/>
        </p:nvPicPr>
        <p:blipFill rotWithShape="1">
          <a:blip r:embed="rId3"/>
          <a:srcRect t="21505" b="32346"/>
          <a:stretch/>
        </p:blipFill>
        <p:spPr>
          <a:xfrm>
            <a:off x="3476201" y="4133451"/>
            <a:ext cx="2001257" cy="518927"/>
          </a:xfrm>
          <a:prstGeom prst="rect">
            <a:avLst/>
          </a:prstGeom>
        </p:spPr>
      </p:pic>
      <p:pic>
        <p:nvPicPr>
          <p:cNvPr id="1032" name="Picture 8" descr="Endelig hjemme - VestlandsHus">
            <a:extLst>
              <a:ext uri="{FF2B5EF4-FFF2-40B4-BE49-F238E27FC236}">
                <a16:creationId xmlns:a16="http://schemas.microsoft.com/office/drawing/2014/main" id="{458EE78A-6677-B7C6-6624-86316E04F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9146" y="1610442"/>
            <a:ext cx="2438005" cy="668025"/>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569298" y="213391"/>
            <a:ext cx="10227171" cy="1231900"/>
          </a:xfrm>
        </p:spPr>
        <p:txBody>
          <a:bodyPr>
            <a:normAutofit fontScale="90000"/>
          </a:bodyPr>
          <a:lstStyle/>
          <a:p>
            <a:r>
              <a:rPr lang="nb-NO" dirty="0"/>
              <a:t>Noen medlemmer </a:t>
            </a:r>
            <a:r>
              <a:rPr lang="nb-NO" dirty="0" err="1"/>
              <a:t>Boligprodusentene</a:t>
            </a:r>
            <a:br>
              <a:rPr lang="nb-NO" dirty="0"/>
            </a:br>
            <a:r>
              <a:rPr lang="nb-NO" sz="2400" dirty="0">
                <a:solidFill>
                  <a:srgbClr val="010000"/>
                </a:solidFill>
              </a:rPr>
              <a:t>(oppfører &gt; 50 % av boligene som oppføres i Norge, representerer over 800 bedrifter)</a:t>
            </a:r>
          </a:p>
        </p:txBody>
      </p:sp>
      <p:pic>
        <p:nvPicPr>
          <p:cNvPr id="4" name="Picture 4" descr="Norgeshus">
            <a:hlinkClick r:id="rId5"/>
          </p:cNvPr>
          <p:cNvPicPr>
            <a:picLocks noChangeAspect="1" noChangeArrowheads="1"/>
          </p:cNvPicPr>
          <p:nvPr/>
        </p:nvPicPr>
        <p:blipFill>
          <a:blip r:embed="rId6"/>
          <a:srcRect l="14744" t="7452" b="18703"/>
          <a:stretch>
            <a:fillRect/>
          </a:stretch>
        </p:blipFill>
        <p:spPr bwMode="auto">
          <a:xfrm>
            <a:off x="401620" y="1624263"/>
            <a:ext cx="1277955" cy="654562"/>
          </a:xfrm>
          <a:prstGeom prst="rect">
            <a:avLst/>
          </a:prstGeom>
          <a:noFill/>
        </p:spPr>
      </p:pic>
      <p:pic>
        <p:nvPicPr>
          <p:cNvPr id="5" name="Picture 6" descr="logo_mesterhus">
            <a:hlinkClick r:id="rId7"/>
          </p:cNvPr>
          <p:cNvPicPr>
            <a:picLocks noChangeAspect="1" noChangeArrowheads="1"/>
          </p:cNvPicPr>
          <p:nvPr/>
        </p:nvPicPr>
        <p:blipFill>
          <a:blip r:embed="rId8"/>
          <a:srcRect/>
          <a:stretch>
            <a:fillRect/>
          </a:stretch>
        </p:blipFill>
        <p:spPr bwMode="auto">
          <a:xfrm>
            <a:off x="5539291" y="1483097"/>
            <a:ext cx="1831356" cy="419930"/>
          </a:xfrm>
          <a:prstGeom prst="rect">
            <a:avLst/>
          </a:prstGeom>
          <a:noFill/>
        </p:spPr>
      </p:pic>
      <p:pic>
        <p:nvPicPr>
          <p:cNvPr id="6" name="Picture 12" descr="Selvaag.no">
            <a:hlinkClick r:id="rId9"/>
          </p:cNvPr>
          <p:cNvPicPr>
            <a:picLocks noChangeAspect="1" noChangeArrowheads="1"/>
          </p:cNvPicPr>
          <p:nvPr/>
        </p:nvPicPr>
        <p:blipFill>
          <a:blip r:embed="rId10"/>
          <a:srcRect/>
          <a:stretch>
            <a:fillRect/>
          </a:stretch>
        </p:blipFill>
        <p:spPr bwMode="auto">
          <a:xfrm>
            <a:off x="1710087" y="1837151"/>
            <a:ext cx="1357322" cy="278656"/>
          </a:xfrm>
          <a:prstGeom prst="rect">
            <a:avLst/>
          </a:prstGeom>
          <a:noFill/>
        </p:spPr>
      </p:pic>
      <p:pic>
        <p:nvPicPr>
          <p:cNvPr id="10" name="Picture 22" descr="Systemhus">
            <a:hlinkClick r:id="rId11"/>
          </p:cNvPr>
          <p:cNvPicPr>
            <a:picLocks noChangeAspect="1" noChangeArrowheads="1"/>
          </p:cNvPicPr>
          <p:nvPr/>
        </p:nvPicPr>
        <p:blipFill>
          <a:blip r:embed="rId12"/>
          <a:srcRect/>
          <a:stretch>
            <a:fillRect/>
          </a:stretch>
        </p:blipFill>
        <p:spPr bwMode="auto">
          <a:xfrm>
            <a:off x="8980552" y="2454372"/>
            <a:ext cx="1752624" cy="479149"/>
          </a:xfrm>
          <a:prstGeom prst="rect">
            <a:avLst/>
          </a:prstGeom>
          <a:noFill/>
        </p:spPr>
      </p:pic>
      <p:pic>
        <p:nvPicPr>
          <p:cNvPr id="13" name="Picture 27" descr="http://www.byggmann.no/images/design/logo.gif">
            <a:hlinkClick r:id="rId13"/>
          </p:cNvPr>
          <p:cNvPicPr>
            <a:picLocks noChangeAspect="1" noChangeArrowheads="1"/>
          </p:cNvPicPr>
          <p:nvPr/>
        </p:nvPicPr>
        <p:blipFill>
          <a:blip r:embed="rId14"/>
          <a:srcRect/>
          <a:stretch>
            <a:fillRect/>
          </a:stretch>
        </p:blipFill>
        <p:spPr bwMode="auto">
          <a:xfrm>
            <a:off x="1699322" y="2986308"/>
            <a:ext cx="1908280" cy="392562"/>
          </a:xfrm>
          <a:prstGeom prst="rect">
            <a:avLst/>
          </a:prstGeom>
          <a:noFill/>
        </p:spPr>
      </p:pic>
      <p:pic>
        <p:nvPicPr>
          <p:cNvPr id="14" name="Picture 28"/>
          <p:cNvPicPr>
            <a:picLocks noChangeAspect="1" noChangeArrowheads="1"/>
          </p:cNvPicPr>
          <p:nvPr/>
        </p:nvPicPr>
        <p:blipFill>
          <a:blip r:embed="rId15"/>
          <a:srcRect/>
          <a:stretch>
            <a:fillRect/>
          </a:stretch>
        </p:blipFill>
        <p:spPr bwMode="auto">
          <a:xfrm>
            <a:off x="3900569" y="2564972"/>
            <a:ext cx="1447800" cy="419100"/>
          </a:xfrm>
          <a:prstGeom prst="rect">
            <a:avLst/>
          </a:prstGeom>
          <a:noFill/>
          <a:ln w="9525">
            <a:noFill/>
            <a:miter lim="800000"/>
            <a:headEnd/>
            <a:tailEnd/>
          </a:ln>
        </p:spPr>
      </p:pic>
      <p:pic>
        <p:nvPicPr>
          <p:cNvPr id="15" name="Picture 30" descr="Logo">
            <a:hlinkClick r:id="rId16"/>
          </p:cNvPr>
          <p:cNvPicPr>
            <a:picLocks noChangeAspect="1" noChangeArrowheads="1"/>
          </p:cNvPicPr>
          <p:nvPr/>
        </p:nvPicPr>
        <p:blipFill>
          <a:blip r:embed="rId17"/>
          <a:srcRect/>
          <a:stretch>
            <a:fillRect/>
          </a:stretch>
        </p:blipFill>
        <p:spPr bwMode="auto">
          <a:xfrm>
            <a:off x="5515277" y="2017118"/>
            <a:ext cx="1424007" cy="597165"/>
          </a:xfrm>
          <a:prstGeom prst="rect">
            <a:avLst/>
          </a:prstGeom>
          <a:noFill/>
        </p:spPr>
      </p:pic>
      <p:pic>
        <p:nvPicPr>
          <p:cNvPr id="67586" name="Picture 2" descr="Til forsiden">
            <a:hlinkClick r:id="rId18"/>
          </p:cNvPr>
          <p:cNvPicPr>
            <a:picLocks noChangeAspect="1" noChangeArrowheads="1"/>
          </p:cNvPicPr>
          <p:nvPr/>
        </p:nvPicPr>
        <p:blipFill>
          <a:blip r:embed="rId19"/>
          <a:srcRect/>
          <a:stretch>
            <a:fillRect/>
          </a:stretch>
        </p:blipFill>
        <p:spPr bwMode="auto">
          <a:xfrm>
            <a:off x="11291171" y="2156281"/>
            <a:ext cx="686727" cy="749677"/>
          </a:xfrm>
          <a:prstGeom prst="rect">
            <a:avLst/>
          </a:prstGeom>
          <a:noFill/>
        </p:spPr>
      </p:pic>
      <p:pic>
        <p:nvPicPr>
          <p:cNvPr id="67596" name="Picture 12" descr="http://www.handverksmur.no/media/logo.jpg"/>
          <p:cNvPicPr>
            <a:picLocks noChangeAspect="1" noChangeArrowheads="1"/>
          </p:cNvPicPr>
          <p:nvPr/>
        </p:nvPicPr>
        <p:blipFill>
          <a:blip r:embed="rId20" cstate="screen"/>
          <a:srcRect/>
          <a:stretch>
            <a:fillRect/>
          </a:stretch>
        </p:blipFill>
        <p:spPr bwMode="auto">
          <a:xfrm>
            <a:off x="379399" y="4114089"/>
            <a:ext cx="964551" cy="820767"/>
          </a:xfrm>
          <a:prstGeom prst="rect">
            <a:avLst/>
          </a:prstGeom>
          <a:noFill/>
        </p:spPr>
      </p:pic>
      <p:pic>
        <p:nvPicPr>
          <p:cNvPr id="67599" name="Picture 15"/>
          <p:cNvPicPr>
            <a:picLocks noChangeAspect="1" noChangeArrowheads="1"/>
          </p:cNvPicPr>
          <p:nvPr/>
        </p:nvPicPr>
        <p:blipFill>
          <a:blip r:embed="rId21"/>
          <a:srcRect/>
          <a:stretch>
            <a:fillRect/>
          </a:stretch>
        </p:blipFill>
        <p:spPr bwMode="auto">
          <a:xfrm>
            <a:off x="2229729" y="3486633"/>
            <a:ext cx="1232597" cy="802948"/>
          </a:xfrm>
          <a:prstGeom prst="rect">
            <a:avLst/>
          </a:prstGeom>
          <a:noFill/>
          <a:ln w="9525">
            <a:noFill/>
            <a:miter lim="800000"/>
            <a:headEnd/>
            <a:tailEnd/>
          </a:ln>
        </p:spPr>
      </p:pic>
      <p:pic>
        <p:nvPicPr>
          <p:cNvPr id="67601" name="Picture 17" descr="http://www.tindehytter.no/_global/images/dot.gif">
            <a:hlinkClick r:id="rId22"/>
          </p:cNvPr>
          <p:cNvPicPr>
            <a:picLocks noChangeAspect="1" noChangeArrowheads="1"/>
          </p:cNvPicPr>
          <p:nvPr/>
        </p:nvPicPr>
        <p:blipFill>
          <a:blip r:embed="rId23"/>
          <a:srcRect/>
          <a:stretch>
            <a:fillRect/>
          </a:stretch>
        </p:blipFill>
        <p:spPr bwMode="auto">
          <a:xfrm>
            <a:off x="1679576" y="-304800"/>
            <a:ext cx="1438275" cy="647700"/>
          </a:xfrm>
          <a:prstGeom prst="rect">
            <a:avLst/>
          </a:prstGeom>
          <a:noFill/>
        </p:spPr>
      </p:pic>
      <p:pic>
        <p:nvPicPr>
          <p:cNvPr id="67603" name="Picture 19" descr="http://www.tindehytter.no/_global/images/dot.gif">
            <a:hlinkClick r:id="rId22"/>
          </p:cNvPr>
          <p:cNvPicPr>
            <a:picLocks noChangeAspect="1" noChangeArrowheads="1"/>
          </p:cNvPicPr>
          <p:nvPr/>
        </p:nvPicPr>
        <p:blipFill>
          <a:blip r:embed="rId23"/>
          <a:srcRect/>
          <a:stretch>
            <a:fillRect/>
          </a:stretch>
        </p:blipFill>
        <p:spPr bwMode="auto">
          <a:xfrm>
            <a:off x="1679576" y="-304800"/>
            <a:ext cx="1438275" cy="647700"/>
          </a:xfrm>
          <a:prstGeom prst="rect">
            <a:avLst/>
          </a:prstGeom>
          <a:noFill/>
        </p:spPr>
      </p:pic>
      <p:pic>
        <p:nvPicPr>
          <p:cNvPr id="67605" name="Picture 21" descr="http://www.tindehytter.no/_global/images/dot.gif">
            <a:hlinkClick r:id="rId22"/>
          </p:cNvPr>
          <p:cNvPicPr>
            <a:picLocks noChangeAspect="1" noChangeArrowheads="1"/>
          </p:cNvPicPr>
          <p:nvPr/>
        </p:nvPicPr>
        <p:blipFill>
          <a:blip r:embed="rId23"/>
          <a:srcRect/>
          <a:stretch>
            <a:fillRect/>
          </a:stretch>
        </p:blipFill>
        <p:spPr bwMode="auto">
          <a:xfrm>
            <a:off x="1679576" y="-304800"/>
            <a:ext cx="1438275" cy="647700"/>
          </a:xfrm>
          <a:prstGeom prst="rect">
            <a:avLst/>
          </a:prstGeom>
          <a:noFill/>
        </p:spPr>
      </p:pic>
      <p:sp>
        <p:nvSpPr>
          <p:cNvPr id="28" name="Rectangle 2"/>
          <p:cNvSpPr txBox="1">
            <a:spLocks noChangeArrowheads="1"/>
          </p:cNvSpPr>
          <p:nvPr/>
        </p:nvSpPr>
        <p:spPr bwMode="auto">
          <a:xfrm>
            <a:off x="4024298" y="6130963"/>
            <a:ext cx="5126090" cy="6937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algn="ctr" fontAlgn="base">
              <a:spcBef>
                <a:spcPct val="0"/>
              </a:spcBef>
              <a:spcAft>
                <a:spcPct val="0"/>
              </a:spcAft>
              <a:defRPr/>
            </a:pPr>
            <a:r>
              <a:rPr lang="nb-NO" sz="2400" kern="0">
                <a:solidFill>
                  <a:srgbClr val="000099"/>
                </a:solidFill>
              </a:rPr>
              <a:t>… pluss mange flere!</a:t>
            </a:r>
          </a:p>
        </p:txBody>
      </p:sp>
      <p:pic>
        <p:nvPicPr>
          <p:cNvPr id="117764" name="Picture 4" descr="http://www.florvaaghus.no/Images/logo.jpg">
            <a:hlinkClick r:id="rId24"/>
          </p:cNvPr>
          <p:cNvPicPr>
            <a:picLocks noChangeAspect="1" noChangeArrowheads="1"/>
          </p:cNvPicPr>
          <p:nvPr/>
        </p:nvPicPr>
        <p:blipFill>
          <a:blip r:embed="rId25"/>
          <a:srcRect/>
          <a:stretch>
            <a:fillRect/>
          </a:stretch>
        </p:blipFill>
        <p:spPr bwMode="auto">
          <a:xfrm>
            <a:off x="10251847" y="4862592"/>
            <a:ext cx="1624598" cy="702529"/>
          </a:xfrm>
          <a:prstGeom prst="rect">
            <a:avLst/>
          </a:prstGeom>
          <a:noFill/>
        </p:spPr>
      </p:pic>
      <p:pic>
        <p:nvPicPr>
          <p:cNvPr id="117766" name="Picture 6" descr="http://www.hibahus.no/img/1x1_trans.gif">
            <a:hlinkClick r:id="rId26"/>
          </p:cNvPr>
          <p:cNvPicPr>
            <a:picLocks noChangeAspect="1" noChangeArrowheads="1"/>
          </p:cNvPicPr>
          <p:nvPr/>
        </p:nvPicPr>
        <p:blipFill>
          <a:blip r:embed="rId27"/>
          <a:srcRect/>
          <a:stretch>
            <a:fillRect/>
          </a:stretch>
        </p:blipFill>
        <p:spPr bwMode="auto">
          <a:xfrm>
            <a:off x="1679575" y="-258763"/>
            <a:ext cx="1428750" cy="552451"/>
          </a:xfrm>
          <a:prstGeom prst="rect">
            <a:avLst/>
          </a:prstGeom>
          <a:noFill/>
        </p:spPr>
      </p:pic>
      <p:pic>
        <p:nvPicPr>
          <p:cNvPr id="18" name="Bilde 1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161930" y="3154725"/>
            <a:ext cx="754394" cy="649939"/>
          </a:xfrm>
          <a:prstGeom prst="rect">
            <a:avLst/>
          </a:prstGeom>
        </p:spPr>
      </p:pic>
      <p:pic>
        <p:nvPicPr>
          <p:cNvPr id="20" name="Bilde 19"/>
          <p:cNvPicPr>
            <a:picLocks noChangeAspect="1"/>
          </p:cNvPicPr>
          <p:nvPr/>
        </p:nvPicPr>
        <p:blipFill>
          <a:blip r:embed="rId29"/>
          <a:stretch>
            <a:fillRect/>
          </a:stretch>
        </p:blipFill>
        <p:spPr>
          <a:xfrm>
            <a:off x="5008922" y="13598310"/>
            <a:ext cx="243107" cy="75577"/>
          </a:xfrm>
          <a:prstGeom prst="rect">
            <a:avLst/>
          </a:prstGeom>
        </p:spPr>
      </p:pic>
      <p:pic>
        <p:nvPicPr>
          <p:cNvPr id="1028" name="Picture 4" descr="Bilderesultat for hellvik logo"/>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49026" y="5658605"/>
            <a:ext cx="927082" cy="944716"/>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6" descr="Bilderesultat for hedalm anebyhus log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nb-NO">
              <a:solidFill>
                <a:srgbClr val="808183"/>
              </a:solidFill>
            </a:endParaRPr>
          </a:p>
        </p:txBody>
      </p:sp>
      <p:pic>
        <p:nvPicPr>
          <p:cNvPr id="22" name="Bilde 21"/>
          <p:cNvPicPr>
            <a:picLocks noChangeAspect="1"/>
          </p:cNvPicPr>
          <p:nvPr/>
        </p:nvPicPr>
        <p:blipFill>
          <a:blip r:embed="rId31"/>
          <a:stretch>
            <a:fillRect/>
          </a:stretch>
        </p:blipFill>
        <p:spPr>
          <a:xfrm>
            <a:off x="10014164" y="5806313"/>
            <a:ext cx="1740242" cy="692452"/>
          </a:xfrm>
          <a:prstGeom prst="rect">
            <a:avLst/>
          </a:prstGeom>
        </p:spPr>
      </p:pic>
      <p:pic>
        <p:nvPicPr>
          <p:cNvPr id="24" name="Bilde 23"/>
          <p:cNvPicPr>
            <a:picLocks noChangeAspect="1"/>
          </p:cNvPicPr>
          <p:nvPr/>
        </p:nvPicPr>
        <p:blipFill>
          <a:blip r:embed="rId32"/>
          <a:stretch>
            <a:fillRect/>
          </a:stretch>
        </p:blipFill>
        <p:spPr>
          <a:xfrm>
            <a:off x="8915453" y="4094446"/>
            <a:ext cx="850683" cy="1002737"/>
          </a:xfrm>
          <a:prstGeom prst="rect">
            <a:avLst/>
          </a:prstGeom>
        </p:spPr>
      </p:pic>
      <p:pic>
        <p:nvPicPr>
          <p:cNvPr id="26" name="Bilde 25"/>
          <p:cNvPicPr>
            <a:picLocks noChangeAspect="1"/>
          </p:cNvPicPr>
          <p:nvPr/>
        </p:nvPicPr>
        <p:blipFill>
          <a:blip r:embed="rId33"/>
          <a:stretch>
            <a:fillRect/>
          </a:stretch>
        </p:blipFill>
        <p:spPr>
          <a:xfrm>
            <a:off x="305685" y="2606581"/>
            <a:ext cx="1005251" cy="1005251"/>
          </a:xfrm>
          <a:prstGeom prst="rect">
            <a:avLst/>
          </a:prstGeom>
        </p:spPr>
      </p:pic>
      <p:pic>
        <p:nvPicPr>
          <p:cNvPr id="29" name="Bilde 28"/>
          <p:cNvPicPr>
            <a:picLocks noChangeAspect="1"/>
          </p:cNvPicPr>
          <p:nvPr/>
        </p:nvPicPr>
        <p:blipFill>
          <a:blip r:embed="rId34"/>
          <a:stretch>
            <a:fillRect/>
          </a:stretch>
        </p:blipFill>
        <p:spPr>
          <a:xfrm>
            <a:off x="5627366" y="2881156"/>
            <a:ext cx="1941566" cy="432365"/>
          </a:xfrm>
          <a:prstGeom prst="rect">
            <a:avLst/>
          </a:prstGeom>
        </p:spPr>
      </p:pic>
      <p:pic>
        <p:nvPicPr>
          <p:cNvPr id="1040" name="Picture 16" descr="Bilderesultat for saltdalshytta logo"/>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598234" y="4066578"/>
            <a:ext cx="1908189" cy="941025"/>
          </a:xfrm>
          <a:prstGeom prst="rect">
            <a:avLst/>
          </a:prstGeom>
          <a:noFill/>
          <a:extLst>
            <a:ext uri="{909E8E84-426E-40DD-AFC4-6F175D3DCCD1}">
              <a14:hiddenFill xmlns:a14="http://schemas.microsoft.com/office/drawing/2010/main">
                <a:solidFill>
                  <a:srgbClr val="FFFFFF"/>
                </a:solidFill>
              </a14:hiddenFill>
            </a:ext>
          </a:extLst>
        </p:spPr>
      </p:pic>
      <p:pic>
        <p:nvPicPr>
          <p:cNvPr id="31" name="Bilde 30"/>
          <p:cNvPicPr>
            <a:picLocks noChangeAspect="1"/>
          </p:cNvPicPr>
          <p:nvPr/>
        </p:nvPicPr>
        <p:blipFill>
          <a:blip r:embed="rId36"/>
          <a:stretch>
            <a:fillRect/>
          </a:stretch>
        </p:blipFill>
        <p:spPr>
          <a:xfrm>
            <a:off x="7178936" y="3843531"/>
            <a:ext cx="1568741" cy="298518"/>
          </a:xfrm>
          <a:prstGeom prst="rect">
            <a:avLst/>
          </a:prstGeom>
        </p:spPr>
      </p:pic>
      <p:pic>
        <p:nvPicPr>
          <p:cNvPr id="1031" name="Bilde 1030"/>
          <p:cNvPicPr>
            <a:picLocks noChangeAspect="1"/>
          </p:cNvPicPr>
          <p:nvPr/>
        </p:nvPicPr>
        <p:blipFill>
          <a:blip r:embed="rId37"/>
          <a:stretch>
            <a:fillRect/>
          </a:stretch>
        </p:blipFill>
        <p:spPr>
          <a:xfrm>
            <a:off x="6044923" y="4303461"/>
            <a:ext cx="2024890" cy="442024"/>
          </a:xfrm>
          <a:prstGeom prst="rect">
            <a:avLst/>
          </a:prstGeom>
        </p:spPr>
      </p:pic>
      <p:pic>
        <p:nvPicPr>
          <p:cNvPr id="9" name="Picture 4" descr="Bilderesultat for hiba hus logo"/>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203219" y="1630501"/>
            <a:ext cx="1611643" cy="974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esultat for heimdal bolig logo"/>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363273" y="3481677"/>
            <a:ext cx="1742374" cy="752706"/>
          </a:xfrm>
          <a:prstGeom prst="rect">
            <a:avLst/>
          </a:prstGeom>
          <a:noFill/>
          <a:extLst>
            <a:ext uri="{909E8E84-426E-40DD-AFC4-6F175D3DCCD1}">
              <a14:hiddenFill xmlns:a14="http://schemas.microsoft.com/office/drawing/2010/main">
                <a:solidFill>
                  <a:srgbClr val="FFFFFF"/>
                </a:solidFill>
              </a14:hiddenFill>
            </a:ext>
          </a:extLst>
        </p:spPr>
      </p:pic>
      <p:pic>
        <p:nvPicPr>
          <p:cNvPr id="19" name="Bilde 18"/>
          <p:cNvPicPr>
            <a:picLocks noChangeAspect="1"/>
          </p:cNvPicPr>
          <p:nvPr/>
        </p:nvPicPr>
        <p:blipFill>
          <a:blip r:embed="rId40"/>
          <a:stretch>
            <a:fillRect/>
          </a:stretch>
        </p:blipFill>
        <p:spPr>
          <a:xfrm>
            <a:off x="1699322" y="2375139"/>
            <a:ext cx="1680925" cy="530819"/>
          </a:xfrm>
          <a:prstGeom prst="rect">
            <a:avLst/>
          </a:prstGeom>
        </p:spPr>
      </p:pic>
      <p:pic>
        <p:nvPicPr>
          <p:cNvPr id="1027" name="Bilde 1026"/>
          <p:cNvPicPr>
            <a:picLocks noChangeAspect="1"/>
          </p:cNvPicPr>
          <p:nvPr/>
        </p:nvPicPr>
        <p:blipFill>
          <a:blip r:embed="rId41"/>
          <a:stretch>
            <a:fillRect/>
          </a:stretch>
        </p:blipFill>
        <p:spPr>
          <a:xfrm>
            <a:off x="8783244" y="5169719"/>
            <a:ext cx="1299392" cy="617809"/>
          </a:xfrm>
          <a:prstGeom prst="rect">
            <a:avLst/>
          </a:prstGeom>
        </p:spPr>
      </p:pic>
      <p:pic>
        <p:nvPicPr>
          <p:cNvPr id="1033" name="Bilde 1032"/>
          <p:cNvPicPr>
            <a:picLocks noChangeAspect="1"/>
          </p:cNvPicPr>
          <p:nvPr/>
        </p:nvPicPr>
        <p:blipFill>
          <a:blip r:embed="rId42"/>
          <a:stretch>
            <a:fillRect/>
          </a:stretch>
        </p:blipFill>
        <p:spPr>
          <a:xfrm>
            <a:off x="7681494" y="1516247"/>
            <a:ext cx="965660" cy="258699"/>
          </a:xfrm>
          <a:prstGeom prst="rect">
            <a:avLst/>
          </a:prstGeom>
        </p:spPr>
      </p:pic>
      <p:pic>
        <p:nvPicPr>
          <p:cNvPr id="1036" name="Bilde 1035"/>
          <p:cNvPicPr>
            <a:picLocks noChangeAspect="1"/>
          </p:cNvPicPr>
          <p:nvPr/>
        </p:nvPicPr>
        <p:blipFill>
          <a:blip r:embed="rId43"/>
          <a:stretch>
            <a:fillRect/>
          </a:stretch>
        </p:blipFill>
        <p:spPr>
          <a:xfrm>
            <a:off x="8178838" y="5801308"/>
            <a:ext cx="1473229" cy="676528"/>
          </a:xfrm>
          <a:prstGeom prst="rect">
            <a:avLst/>
          </a:prstGeom>
        </p:spPr>
      </p:pic>
      <p:pic>
        <p:nvPicPr>
          <p:cNvPr id="1037" name="Bilde 1036"/>
          <p:cNvPicPr>
            <a:picLocks noChangeAspect="1"/>
          </p:cNvPicPr>
          <p:nvPr/>
        </p:nvPicPr>
        <p:blipFill rotWithShape="1">
          <a:blip r:embed="rId44"/>
          <a:srcRect t="33966" b="31005"/>
          <a:stretch/>
        </p:blipFill>
        <p:spPr>
          <a:xfrm>
            <a:off x="5711544" y="5959379"/>
            <a:ext cx="2286246" cy="360385"/>
          </a:xfrm>
          <a:prstGeom prst="rect">
            <a:avLst/>
          </a:prstGeom>
        </p:spPr>
      </p:pic>
      <p:pic>
        <p:nvPicPr>
          <p:cNvPr id="1039" name="Bilde 1038"/>
          <p:cNvPicPr>
            <a:picLocks noChangeAspect="1"/>
          </p:cNvPicPr>
          <p:nvPr/>
        </p:nvPicPr>
        <p:blipFill>
          <a:blip r:embed="rId45"/>
          <a:stretch>
            <a:fillRect/>
          </a:stretch>
        </p:blipFill>
        <p:spPr>
          <a:xfrm>
            <a:off x="7681494" y="3357729"/>
            <a:ext cx="1970573" cy="266027"/>
          </a:xfrm>
          <a:prstGeom prst="rect">
            <a:avLst/>
          </a:prstGeom>
        </p:spPr>
      </p:pic>
      <p:pic>
        <p:nvPicPr>
          <p:cNvPr id="1043" name="Bilde 1042"/>
          <p:cNvPicPr>
            <a:picLocks noChangeAspect="1"/>
          </p:cNvPicPr>
          <p:nvPr/>
        </p:nvPicPr>
        <p:blipFill>
          <a:blip r:embed="rId46"/>
          <a:stretch>
            <a:fillRect/>
          </a:stretch>
        </p:blipFill>
        <p:spPr>
          <a:xfrm>
            <a:off x="7656013" y="2745727"/>
            <a:ext cx="1203009" cy="277359"/>
          </a:xfrm>
          <a:prstGeom prst="rect">
            <a:avLst/>
          </a:prstGeom>
        </p:spPr>
      </p:pic>
      <p:pic>
        <p:nvPicPr>
          <p:cNvPr id="1052" name="Picture 28" descr="Bilderesultat for selbuhus logo"/>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5357303" y="5315231"/>
            <a:ext cx="1897923" cy="57361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Bilderesultat for bundebygg logo"/>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9510662" y="3123030"/>
            <a:ext cx="1285807" cy="630903"/>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a:extLst>
              <a:ext uri="{FF2B5EF4-FFF2-40B4-BE49-F238E27FC236}">
                <a16:creationId xmlns:a16="http://schemas.microsoft.com/office/drawing/2014/main" id="{5F3E3921-DAC4-460D-9081-40219772CAFA}"/>
              </a:ext>
            </a:extLst>
          </p:cNvPr>
          <p:cNvPicPr>
            <a:picLocks noChangeAspect="1"/>
          </p:cNvPicPr>
          <p:nvPr/>
        </p:nvPicPr>
        <p:blipFill>
          <a:blip r:embed="rId49"/>
          <a:stretch>
            <a:fillRect/>
          </a:stretch>
        </p:blipFill>
        <p:spPr>
          <a:xfrm>
            <a:off x="10264803" y="1541362"/>
            <a:ext cx="1611642" cy="381422"/>
          </a:xfrm>
          <a:prstGeom prst="rect">
            <a:avLst/>
          </a:prstGeom>
        </p:spPr>
      </p:pic>
      <p:pic>
        <p:nvPicPr>
          <p:cNvPr id="17" name="Bilde 22" descr="Et bilde som inneholder tegning&#10;&#10;Automatisk generert beskrivelse">
            <a:extLst>
              <a:ext uri="{FF2B5EF4-FFF2-40B4-BE49-F238E27FC236}">
                <a16:creationId xmlns:a16="http://schemas.microsoft.com/office/drawing/2014/main" id="{C5052409-52C5-4B45-B0AA-4C0FB833F529}"/>
              </a:ext>
            </a:extLst>
          </p:cNvPr>
          <p:cNvPicPr>
            <a:picLocks noChangeAspect="1"/>
          </p:cNvPicPr>
          <p:nvPr/>
        </p:nvPicPr>
        <p:blipFill>
          <a:blip r:embed="rId50"/>
          <a:stretch>
            <a:fillRect/>
          </a:stretch>
        </p:blipFill>
        <p:spPr>
          <a:xfrm>
            <a:off x="9966512" y="4046164"/>
            <a:ext cx="1828800" cy="581025"/>
          </a:xfrm>
          <a:prstGeom prst="rect">
            <a:avLst/>
          </a:prstGeom>
        </p:spPr>
      </p:pic>
      <p:pic>
        <p:nvPicPr>
          <p:cNvPr id="8" name="Picture 2">
            <a:extLst>
              <a:ext uri="{FF2B5EF4-FFF2-40B4-BE49-F238E27FC236}">
                <a16:creationId xmlns:a16="http://schemas.microsoft.com/office/drawing/2014/main" id="{D322B643-4BD3-9A01-B56E-9C9F19FFD55B}"/>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898764" y="1366480"/>
            <a:ext cx="1968271" cy="433453"/>
          </a:xfrm>
          <a:prstGeom prst="rect">
            <a:avLst/>
          </a:prstGeom>
          <a:noFill/>
          <a:extLst>
            <a:ext uri="{909E8E84-426E-40DD-AFC4-6F175D3DCCD1}">
              <a14:hiddenFill xmlns:a14="http://schemas.microsoft.com/office/drawing/2010/main">
                <a:solidFill>
                  <a:srgbClr val="FFFFFF"/>
                </a:solidFill>
              </a14:hiddenFill>
            </a:ext>
          </a:extLst>
        </p:spPr>
      </p:pic>
      <p:pic>
        <p:nvPicPr>
          <p:cNvPr id="23" name="Bilde 1" descr="cidimage001.png@01D79E57.B6B7C840">
            <a:extLst>
              <a:ext uri="{FF2B5EF4-FFF2-40B4-BE49-F238E27FC236}">
                <a16:creationId xmlns:a16="http://schemas.microsoft.com/office/drawing/2014/main" id="{780D6361-F7F5-AFE1-8559-F0467333AE60}"/>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117851" y="5808138"/>
            <a:ext cx="2001111" cy="66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Bilde 26">
            <a:extLst>
              <a:ext uri="{FF2B5EF4-FFF2-40B4-BE49-F238E27FC236}">
                <a16:creationId xmlns:a16="http://schemas.microsoft.com/office/drawing/2014/main" id="{3E9217D7-9A7D-CFB1-4D06-20BD1EA4B8BF}"/>
              </a:ext>
            </a:extLst>
          </p:cNvPr>
          <p:cNvPicPr>
            <a:picLocks noChangeAspect="1"/>
          </p:cNvPicPr>
          <p:nvPr/>
        </p:nvPicPr>
        <p:blipFill>
          <a:blip r:embed="rId53"/>
          <a:stretch>
            <a:fillRect/>
          </a:stretch>
        </p:blipFill>
        <p:spPr>
          <a:xfrm>
            <a:off x="1429040" y="5212165"/>
            <a:ext cx="2808458" cy="190081"/>
          </a:xfrm>
          <a:prstGeom prst="rect">
            <a:avLst/>
          </a:prstGeom>
        </p:spPr>
      </p:pic>
      <p:pic>
        <p:nvPicPr>
          <p:cNvPr id="1025" name="Bilde 1024">
            <a:extLst>
              <a:ext uri="{FF2B5EF4-FFF2-40B4-BE49-F238E27FC236}">
                <a16:creationId xmlns:a16="http://schemas.microsoft.com/office/drawing/2014/main" id="{4388225A-7F23-5E04-F5A3-2B6D555F99BB}"/>
              </a:ext>
            </a:extLst>
          </p:cNvPr>
          <p:cNvPicPr>
            <a:picLocks noChangeAspect="1"/>
          </p:cNvPicPr>
          <p:nvPr/>
        </p:nvPicPr>
        <p:blipFill>
          <a:blip r:embed="rId54"/>
          <a:stretch>
            <a:fillRect/>
          </a:stretch>
        </p:blipFill>
        <p:spPr>
          <a:xfrm>
            <a:off x="1497579" y="5643273"/>
            <a:ext cx="1266635" cy="791217"/>
          </a:xfrm>
          <a:prstGeom prst="rect">
            <a:avLst/>
          </a:prstGeom>
        </p:spPr>
      </p:pic>
      <p:pic>
        <p:nvPicPr>
          <p:cNvPr id="1026" name="Picture 2" descr="Bonava søker digital markedsfører">
            <a:extLst>
              <a:ext uri="{FF2B5EF4-FFF2-40B4-BE49-F238E27FC236}">
                <a16:creationId xmlns:a16="http://schemas.microsoft.com/office/drawing/2014/main" id="{945ED131-8AC1-3C5A-2DB6-7F28FB95860C}"/>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769222" y="2970864"/>
            <a:ext cx="1491762" cy="10315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ackergruppen">
            <a:extLst>
              <a:ext uri="{FF2B5EF4-FFF2-40B4-BE49-F238E27FC236}">
                <a16:creationId xmlns:a16="http://schemas.microsoft.com/office/drawing/2014/main" id="{27771F05-EDD8-3655-0020-023D88401E3F}"/>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415274" y="4705528"/>
            <a:ext cx="1391451" cy="6172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Bilde 1028"/>
          <p:cNvPicPr>
            <a:picLocks noChangeAspect="1"/>
          </p:cNvPicPr>
          <p:nvPr/>
        </p:nvPicPr>
        <p:blipFill>
          <a:blip r:embed="rId57"/>
          <a:stretch>
            <a:fillRect/>
          </a:stretch>
        </p:blipFill>
        <p:spPr>
          <a:xfrm>
            <a:off x="7183799" y="4744738"/>
            <a:ext cx="1690974" cy="911800"/>
          </a:xfrm>
          <a:prstGeom prst="rect">
            <a:avLst/>
          </a:prstGeom>
        </p:spPr>
      </p:pic>
    </p:spTree>
    <p:extLst>
      <p:ext uri="{BB962C8B-B14F-4D97-AF65-F5344CB8AC3E}">
        <p14:creationId xmlns:p14="http://schemas.microsoft.com/office/powerpoint/2010/main" val="2046248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C690DD-7C65-E879-702F-4F776E44BE9F}"/>
              </a:ext>
            </a:extLst>
          </p:cNvPr>
          <p:cNvSpPr>
            <a:spLocks noGrp="1"/>
          </p:cNvSpPr>
          <p:nvPr>
            <p:ph type="title"/>
          </p:nvPr>
        </p:nvSpPr>
        <p:spPr>
          <a:xfrm>
            <a:off x="609600" y="274638"/>
            <a:ext cx="10972800" cy="1143000"/>
          </a:xfrm>
        </p:spPr>
        <p:txBody>
          <a:bodyPr anchor="ctr">
            <a:normAutofit/>
          </a:bodyPr>
          <a:lstStyle/>
          <a:p>
            <a:r>
              <a:rPr lang="nb-NO" dirty="0"/>
              <a:t>Bærekraft, klima og miljø</a:t>
            </a:r>
          </a:p>
        </p:txBody>
      </p:sp>
      <p:sp>
        <p:nvSpPr>
          <p:cNvPr id="3" name="Plassholder for innhold 2">
            <a:extLst>
              <a:ext uri="{FF2B5EF4-FFF2-40B4-BE49-F238E27FC236}">
                <a16:creationId xmlns:a16="http://schemas.microsoft.com/office/drawing/2014/main" id="{406106C3-E4F5-2AA0-842A-DD8BE4C8B308}"/>
              </a:ext>
            </a:extLst>
          </p:cNvPr>
          <p:cNvSpPr>
            <a:spLocks noGrp="1"/>
          </p:cNvSpPr>
          <p:nvPr>
            <p:ph sz="half" idx="1"/>
          </p:nvPr>
        </p:nvSpPr>
        <p:spPr>
          <a:xfrm>
            <a:off x="609600" y="1600201"/>
            <a:ext cx="5384800" cy="4406900"/>
          </a:xfrm>
        </p:spPr>
        <p:txBody>
          <a:bodyPr vert="horz" lIns="91440" tIns="45720" rIns="91440" bIns="45720" rtlCol="0">
            <a:normAutofit/>
          </a:bodyPr>
          <a:lstStyle/>
          <a:p>
            <a:r>
              <a:rPr lang="nb-NO" dirty="0"/>
              <a:t>Klimaregnskap- og krav</a:t>
            </a:r>
          </a:p>
          <a:p>
            <a:endParaRPr lang="nb-NO" dirty="0"/>
          </a:p>
          <a:p>
            <a:r>
              <a:rPr lang="nb-NO" dirty="0"/>
              <a:t>Strømkrise, støtteordninger og energieffektivisering</a:t>
            </a:r>
          </a:p>
          <a:p>
            <a:endParaRPr lang="nb-NO" dirty="0"/>
          </a:p>
          <a:p>
            <a:r>
              <a:rPr lang="nb-NO" dirty="0"/>
              <a:t>Sirkulærøkonomi</a:t>
            </a:r>
          </a:p>
          <a:p>
            <a:endParaRPr lang="nb-NO" dirty="0"/>
          </a:p>
          <a:p>
            <a:r>
              <a:rPr lang="nb-NO" dirty="0"/>
              <a:t>Overvann</a:t>
            </a:r>
          </a:p>
        </p:txBody>
      </p:sp>
      <p:pic>
        <p:nvPicPr>
          <p:cNvPr id="5" name="Bilde 4">
            <a:extLst>
              <a:ext uri="{FF2B5EF4-FFF2-40B4-BE49-F238E27FC236}">
                <a16:creationId xmlns:a16="http://schemas.microsoft.com/office/drawing/2014/main" id="{137ADCA6-424E-F0EA-0AB4-907039304C78}"/>
              </a:ext>
            </a:extLst>
          </p:cNvPr>
          <p:cNvPicPr>
            <a:picLocks noChangeAspect="1"/>
          </p:cNvPicPr>
          <p:nvPr/>
        </p:nvPicPr>
        <p:blipFill rotWithShape="1">
          <a:blip r:embed="rId2"/>
          <a:srcRect l="14427" r="14601" b="-1"/>
          <a:stretch/>
        </p:blipFill>
        <p:spPr>
          <a:xfrm>
            <a:off x="6197600" y="1587501"/>
            <a:ext cx="5384800" cy="4419600"/>
          </a:xfrm>
          <a:prstGeom prst="rect">
            <a:avLst/>
          </a:prstGeom>
          <a:noFill/>
        </p:spPr>
      </p:pic>
    </p:spTree>
    <p:extLst>
      <p:ext uri="{BB962C8B-B14F-4D97-AF65-F5344CB8AC3E}">
        <p14:creationId xmlns:p14="http://schemas.microsoft.com/office/powerpoint/2010/main" val="801487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EA09FA-0FBA-DD53-B76F-FDC65060B753}"/>
              </a:ext>
            </a:extLst>
          </p:cNvPr>
          <p:cNvSpPr>
            <a:spLocks noGrp="1"/>
          </p:cNvSpPr>
          <p:nvPr>
            <p:ph type="title"/>
          </p:nvPr>
        </p:nvSpPr>
        <p:spPr>
          <a:xfrm>
            <a:off x="609600" y="274638"/>
            <a:ext cx="10972800" cy="1143000"/>
          </a:xfrm>
        </p:spPr>
        <p:txBody>
          <a:bodyPr anchor="ctr">
            <a:normAutofit/>
          </a:bodyPr>
          <a:lstStyle/>
          <a:p>
            <a:r>
              <a:rPr lang="nb-NO" dirty="0"/>
              <a:t>Den norske boligmodellen</a:t>
            </a:r>
          </a:p>
        </p:txBody>
      </p:sp>
      <p:sp>
        <p:nvSpPr>
          <p:cNvPr id="3" name="Plassholder for innhold 2">
            <a:extLst>
              <a:ext uri="{FF2B5EF4-FFF2-40B4-BE49-F238E27FC236}">
                <a16:creationId xmlns:a16="http://schemas.microsoft.com/office/drawing/2014/main" id="{C4FD4096-ECA5-EC45-E51A-891206A56096}"/>
              </a:ext>
            </a:extLst>
          </p:cNvPr>
          <p:cNvSpPr>
            <a:spLocks noGrp="1"/>
          </p:cNvSpPr>
          <p:nvPr>
            <p:ph sz="half" idx="1"/>
          </p:nvPr>
        </p:nvSpPr>
        <p:spPr>
          <a:xfrm>
            <a:off x="609600" y="1600201"/>
            <a:ext cx="5384800" cy="4406900"/>
          </a:xfrm>
        </p:spPr>
        <p:txBody>
          <a:bodyPr>
            <a:normAutofit/>
          </a:bodyPr>
          <a:lstStyle/>
          <a:p>
            <a:pPr>
              <a:lnSpc>
                <a:spcPct val="90000"/>
              </a:lnSpc>
            </a:pPr>
            <a:r>
              <a:rPr lang="nb-NO" sz="2300"/>
              <a:t>Alle skal kunne bo trygt og godt</a:t>
            </a:r>
          </a:p>
          <a:p>
            <a:pPr>
              <a:lnSpc>
                <a:spcPct val="90000"/>
              </a:lnSpc>
            </a:pPr>
            <a:r>
              <a:rPr lang="nb-NO" sz="2300" err="1"/>
              <a:t>Bærekraftsmål</a:t>
            </a:r>
            <a:endParaRPr lang="nb-NO" sz="2300"/>
          </a:p>
          <a:p>
            <a:pPr>
              <a:lnSpc>
                <a:spcPct val="90000"/>
              </a:lnSpc>
            </a:pPr>
            <a:r>
              <a:rPr lang="nb-NO" sz="2300"/>
              <a:t>Bolig er et grunnleggende gode i en velferdsstat </a:t>
            </a:r>
          </a:p>
          <a:p>
            <a:pPr>
              <a:lnSpc>
                <a:spcPct val="90000"/>
              </a:lnSpc>
            </a:pPr>
            <a:r>
              <a:rPr lang="nb-NO" sz="2300"/>
              <a:t>Eierlinja – selvhjulpen</a:t>
            </a:r>
          </a:p>
          <a:p>
            <a:pPr>
              <a:lnSpc>
                <a:spcPct val="90000"/>
              </a:lnSpc>
            </a:pPr>
            <a:r>
              <a:rPr lang="nb-NO" sz="2300"/>
              <a:t>Gir trygghet for den enkelte og familien</a:t>
            </a:r>
          </a:p>
          <a:p>
            <a:pPr>
              <a:lnSpc>
                <a:spcPct val="90000"/>
              </a:lnSpc>
            </a:pPr>
            <a:r>
              <a:rPr lang="nb-NO" sz="2300"/>
              <a:t>Viktig investeringsobjekt – økonomisk sikkerhet</a:t>
            </a:r>
          </a:p>
          <a:p>
            <a:pPr>
              <a:lnSpc>
                <a:spcPct val="90000"/>
              </a:lnSpc>
            </a:pPr>
            <a:r>
              <a:rPr lang="nb-NO" sz="2300"/>
              <a:t>Sikrer vedlikehold og verdiene</a:t>
            </a:r>
          </a:p>
          <a:p>
            <a:pPr>
              <a:lnSpc>
                <a:spcPct val="90000"/>
              </a:lnSpc>
            </a:pPr>
            <a:r>
              <a:rPr lang="nb-NO" sz="2300"/>
              <a:t>De fleste ønsker å eie – over 80 pst.</a:t>
            </a:r>
          </a:p>
          <a:p>
            <a:pPr>
              <a:lnSpc>
                <a:spcPct val="90000"/>
              </a:lnSpc>
            </a:pPr>
            <a:r>
              <a:rPr lang="nb-NO" sz="2300"/>
              <a:t>Godt boligmarked og boligbygging</a:t>
            </a:r>
          </a:p>
          <a:p>
            <a:pPr>
              <a:lnSpc>
                <a:spcPct val="90000"/>
              </a:lnSpc>
            </a:pPr>
            <a:endParaRPr lang="nb-NO" sz="2300"/>
          </a:p>
          <a:p>
            <a:pPr>
              <a:lnSpc>
                <a:spcPct val="90000"/>
              </a:lnSpc>
            </a:pPr>
            <a:endParaRPr lang="nb-NO" sz="2300"/>
          </a:p>
        </p:txBody>
      </p:sp>
      <p:pic>
        <p:nvPicPr>
          <p:cNvPr id="4" name="Bilde 3" descr="Et bilde som inneholder himmel, person, utendørs, blå&#10;&#10;Automatisk generert beskrivelse">
            <a:extLst>
              <a:ext uri="{FF2B5EF4-FFF2-40B4-BE49-F238E27FC236}">
                <a16:creationId xmlns:a16="http://schemas.microsoft.com/office/drawing/2014/main" id="{6B190043-9056-74AE-1EF4-757AA536BABD}"/>
              </a:ext>
            </a:extLst>
          </p:cNvPr>
          <p:cNvPicPr>
            <a:picLocks noChangeAspect="1"/>
          </p:cNvPicPr>
          <p:nvPr/>
        </p:nvPicPr>
        <p:blipFill>
          <a:blip r:embed="rId2"/>
          <a:stretch>
            <a:fillRect/>
          </a:stretch>
        </p:blipFill>
        <p:spPr>
          <a:xfrm>
            <a:off x="6197600" y="1602233"/>
            <a:ext cx="5384800" cy="4415535"/>
          </a:xfrm>
          <a:prstGeom prst="rect">
            <a:avLst/>
          </a:prstGeom>
          <a:noFill/>
        </p:spPr>
      </p:pic>
    </p:spTree>
    <p:extLst>
      <p:ext uri="{BB962C8B-B14F-4D97-AF65-F5344CB8AC3E}">
        <p14:creationId xmlns:p14="http://schemas.microsoft.com/office/powerpoint/2010/main" val="189856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F46D40-5774-FCA1-BA3A-BAE9CEFD2D76}"/>
              </a:ext>
            </a:extLst>
          </p:cNvPr>
          <p:cNvSpPr>
            <a:spLocks noGrp="1"/>
          </p:cNvSpPr>
          <p:nvPr>
            <p:ph type="title"/>
          </p:nvPr>
        </p:nvSpPr>
        <p:spPr>
          <a:xfrm>
            <a:off x="463550" y="0"/>
            <a:ext cx="10972800" cy="1231900"/>
          </a:xfrm>
        </p:spPr>
        <p:txBody>
          <a:bodyPr>
            <a:normAutofit fontScale="90000"/>
          </a:bodyPr>
          <a:lstStyle/>
          <a:p>
            <a:r>
              <a:rPr lang="nb-NO"/>
              <a:t>2022 - Svakeste året for nye boliger siden finanskrisen</a:t>
            </a:r>
          </a:p>
        </p:txBody>
      </p:sp>
      <p:sp>
        <p:nvSpPr>
          <p:cNvPr id="3" name="Plassholder for innhold 2">
            <a:extLst>
              <a:ext uri="{FF2B5EF4-FFF2-40B4-BE49-F238E27FC236}">
                <a16:creationId xmlns:a16="http://schemas.microsoft.com/office/drawing/2014/main" id="{63F2BDB7-CBFE-83D6-92DC-9D91D702B6D5}"/>
              </a:ext>
            </a:extLst>
          </p:cNvPr>
          <p:cNvSpPr>
            <a:spLocks noGrp="1"/>
          </p:cNvSpPr>
          <p:nvPr>
            <p:ph idx="1"/>
          </p:nvPr>
        </p:nvSpPr>
        <p:spPr>
          <a:xfrm>
            <a:off x="463549" y="1118778"/>
            <a:ext cx="6615167" cy="5036925"/>
          </a:xfrm>
        </p:spPr>
        <p:txBody>
          <a:bodyPr>
            <a:normAutofit/>
          </a:bodyPr>
          <a:lstStyle/>
          <a:p>
            <a:pPr marL="342900" lvl="0" indent="-342900">
              <a:lnSpc>
                <a:spcPct val="107000"/>
              </a:lnSpc>
              <a:buFont typeface="Symbol" panose="05050102010706020507" pitchFamily="18" charset="2"/>
              <a:buChar char=""/>
            </a:pPr>
            <a:r>
              <a:rPr lang="nb-NO" sz="2000" dirty="0">
                <a:effectLst/>
                <a:latin typeface="Calibri" panose="020F0502020204030204" pitchFamily="34" charset="0"/>
                <a:ea typeface="Calibri" panose="020F0502020204030204" pitchFamily="34" charset="0"/>
                <a:cs typeface="Times New Roman" panose="02020603050405020304" pitchFamily="18" charset="0"/>
              </a:rPr>
              <a:t>Fallende salg i hele 2022</a:t>
            </a:r>
          </a:p>
          <a:p>
            <a:pPr lvl="1" indent="-342900">
              <a:lnSpc>
                <a:spcPct val="107000"/>
              </a:lnSpc>
              <a:buFont typeface="Courier New" panose="02070309020205020404" pitchFamily="49" charset="0"/>
              <a:buChar char="o"/>
            </a:pPr>
            <a:r>
              <a:rPr lang="nb-NO" sz="1700" dirty="0">
                <a:latin typeface="Calibri" panose="020F0502020204030204" pitchFamily="34" charset="0"/>
                <a:ea typeface="Calibri" panose="020F0502020204030204" pitchFamily="34" charset="0"/>
                <a:cs typeface="Times New Roman" panose="02020603050405020304" pitchFamily="18" charset="0"/>
              </a:rPr>
              <a:t>Mange prosjekter er lagt på is eller kansellert</a:t>
            </a:r>
          </a:p>
          <a:p>
            <a:pPr lvl="1" indent="-342900">
              <a:lnSpc>
                <a:spcPct val="107000"/>
              </a:lnSpc>
              <a:spcAft>
                <a:spcPts val="800"/>
              </a:spcAft>
              <a:buFont typeface="Courier New" panose="02070309020205020404" pitchFamily="49" charset="0"/>
              <a:buChar char="o"/>
            </a:pPr>
            <a:r>
              <a:rPr lang="nb-NO" sz="1700" dirty="0">
                <a:latin typeface="Calibri" panose="020F0502020204030204" pitchFamily="34" charset="0"/>
                <a:ea typeface="Calibri" panose="020F0502020204030204" pitchFamily="34" charset="0"/>
                <a:cs typeface="Times New Roman" panose="02020603050405020304" pitchFamily="18" charset="0"/>
              </a:rPr>
              <a:t>Fører til oppsigelser og permitteringer</a:t>
            </a:r>
          </a:p>
          <a:p>
            <a:pPr lvl="1" indent="-342900">
              <a:lnSpc>
                <a:spcPct val="107000"/>
              </a:lnSpc>
              <a:spcAft>
                <a:spcPts val="800"/>
              </a:spcAft>
              <a:buFont typeface="Courier New" panose="02070309020205020404" pitchFamily="49" charset="0"/>
              <a:buChar char="o"/>
            </a:pPr>
            <a:endParaRPr lang="nb-NO" sz="17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000" dirty="0">
                <a:effectLst/>
                <a:latin typeface="Calibri" panose="020F0502020204030204" pitchFamily="34" charset="0"/>
                <a:ea typeface="Calibri" panose="020F0502020204030204" pitchFamily="34" charset="0"/>
                <a:cs typeface="Times New Roman" panose="02020603050405020304" pitchFamily="18" charset="0"/>
              </a:rPr>
              <a:t>Stor usikkerhet har preget 2022</a:t>
            </a:r>
          </a:p>
          <a:p>
            <a:pPr lvl="1" indent="-342900">
              <a:lnSpc>
                <a:spcPct val="107000"/>
              </a:lnSpc>
              <a:buFont typeface="Courier New" panose="02070309020205020404" pitchFamily="49" charset="0"/>
              <a:buChar char="o"/>
            </a:pPr>
            <a:r>
              <a:rPr lang="nb-NO" sz="1700" dirty="0">
                <a:effectLst/>
                <a:latin typeface="Calibri" panose="020F0502020204030204" pitchFamily="34" charset="0"/>
                <a:ea typeface="Calibri" panose="020F0502020204030204" pitchFamily="34" charset="0"/>
                <a:cs typeface="Times New Roman" panose="02020603050405020304" pitchFamily="18" charset="0"/>
              </a:rPr>
              <a:t>økte </a:t>
            </a:r>
            <a:r>
              <a:rPr lang="nb-NO" sz="1700" dirty="0" err="1">
                <a:effectLst/>
                <a:latin typeface="Calibri" panose="020F0502020204030204" pitchFamily="34" charset="0"/>
                <a:ea typeface="Calibri" panose="020F0502020204030204" pitchFamily="34" charset="0"/>
                <a:cs typeface="Times New Roman" panose="02020603050405020304" pitchFamily="18" charset="0"/>
              </a:rPr>
              <a:t>byggekostnader</a:t>
            </a:r>
            <a:endParaRPr lang="nb-NO" sz="17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07000"/>
              </a:lnSpc>
              <a:buFont typeface="Courier New" panose="02070309020205020404" pitchFamily="49" charset="0"/>
              <a:buChar char="o"/>
            </a:pPr>
            <a:r>
              <a:rPr lang="nb-NO" sz="1700" dirty="0">
                <a:effectLst/>
                <a:latin typeface="Calibri" panose="020F0502020204030204" pitchFamily="34" charset="0"/>
                <a:ea typeface="Calibri" panose="020F0502020204030204" pitchFamily="34" charset="0"/>
                <a:cs typeface="Times New Roman" panose="02020603050405020304" pitchFamily="18" charset="0"/>
              </a:rPr>
              <a:t>høyere rente</a:t>
            </a:r>
          </a:p>
          <a:p>
            <a:pPr lvl="1" indent="-342900">
              <a:lnSpc>
                <a:spcPct val="107000"/>
              </a:lnSpc>
              <a:buFont typeface="Courier New" panose="02070309020205020404" pitchFamily="49" charset="0"/>
              <a:buChar char="o"/>
            </a:pPr>
            <a:r>
              <a:rPr lang="nb-NO" sz="1700" dirty="0">
                <a:effectLst/>
                <a:latin typeface="Calibri" panose="020F0502020204030204" pitchFamily="34" charset="0"/>
                <a:ea typeface="Calibri" panose="020F0502020204030204" pitchFamily="34" charset="0"/>
                <a:cs typeface="Times New Roman" panose="02020603050405020304" pitchFamily="18" charset="0"/>
              </a:rPr>
              <a:t>Inflasjon</a:t>
            </a:r>
          </a:p>
          <a:p>
            <a:pPr lvl="1" indent="-342900">
              <a:lnSpc>
                <a:spcPct val="107000"/>
              </a:lnSpc>
              <a:buFont typeface="Courier New" panose="02070309020205020404" pitchFamily="49" charset="0"/>
              <a:buChar char="o"/>
            </a:pPr>
            <a:r>
              <a:rPr lang="nb-NO" sz="1700" dirty="0">
                <a:effectLst/>
                <a:latin typeface="Calibri" panose="020F0502020204030204" pitchFamily="34" charset="0"/>
                <a:ea typeface="Calibri" panose="020F0502020204030204" pitchFamily="34" charset="0"/>
                <a:cs typeface="Times New Roman" panose="02020603050405020304" pitchFamily="18" charset="0"/>
              </a:rPr>
              <a:t>redusert kjøpekraft</a:t>
            </a:r>
          </a:p>
          <a:p>
            <a:pPr lvl="1" indent="-342900">
              <a:lnSpc>
                <a:spcPct val="107000"/>
              </a:lnSpc>
              <a:buFont typeface="Courier New" panose="02070309020205020404" pitchFamily="49" charset="0"/>
              <a:buChar char="o"/>
            </a:pPr>
            <a:r>
              <a:rPr lang="nb-NO" sz="1700" dirty="0">
                <a:latin typeface="Calibri" panose="020F0502020204030204" pitchFamily="34" charset="0"/>
                <a:ea typeface="Calibri" panose="020F0502020204030204" pitchFamily="34" charset="0"/>
                <a:cs typeface="Times New Roman" panose="02020603050405020304" pitchFamily="18" charset="0"/>
              </a:rPr>
              <a:t>e</a:t>
            </a:r>
            <a:r>
              <a:rPr lang="nb-NO" sz="1700" dirty="0">
                <a:effectLst/>
                <a:latin typeface="Calibri" panose="020F0502020204030204" pitchFamily="34" charset="0"/>
                <a:ea typeface="Calibri" panose="020F0502020204030204" pitchFamily="34" charset="0"/>
                <a:cs typeface="Times New Roman" panose="02020603050405020304" pitchFamily="18" charset="0"/>
              </a:rPr>
              <a:t>nergipriser</a:t>
            </a:r>
          </a:p>
          <a:p>
            <a:pPr lvl="1" indent="-342900">
              <a:lnSpc>
                <a:spcPct val="107000"/>
              </a:lnSpc>
              <a:buFont typeface="Courier New" panose="02070309020205020404" pitchFamily="49" charset="0"/>
              <a:buChar char="o"/>
            </a:pPr>
            <a:r>
              <a:rPr lang="nb-NO" sz="1700" dirty="0">
                <a:effectLst/>
                <a:latin typeface="Calibri" panose="020F0502020204030204" pitchFamily="34" charset="0"/>
                <a:ea typeface="Calibri" panose="020F0502020204030204" pitchFamily="34" charset="0"/>
                <a:cs typeface="Times New Roman" panose="02020603050405020304" pitchFamily="18" charset="0"/>
              </a:rPr>
              <a:t>krig i Ukraina </a:t>
            </a:r>
          </a:p>
          <a:p>
            <a:pPr lvl="1" indent="-342900">
              <a:lnSpc>
                <a:spcPct val="107000"/>
              </a:lnSpc>
              <a:buFont typeface="Courier New" panose="02070309020205020404" pitchFamily="49" charset="0"/>
              <a:buChar char="o"/>
            </a:pPr>
            <a:r>
              <a:rPr lang="nb-NO" sz="1700" dirty="0">
                <a:effectLst/>
                <a:latin typeface="Calibri" panose="020F0502020204030204" pitchFamily="34" charset="0"/>
                <a:ea typeface="Calibri" panose="020F0502020204030204" pitchFamily="34" charset="0"/>
                <a:cs typeface="Times New Roman" panose="02020603050405020304" pitchFamily="18" charset="0"/>
              </a:rPr>
              <a:t>ettervirkning av korona</a:t>
            </a:r>
          </a:p>
          <a:p>
            <a:pPr lvl="1" indent="-342900">
              <a:lnSpc>
                <a:spcPct val="107000"/>
              </a:lnSpc>
              <a:buFont typeface="Courier New" panose="02070309020205020404" pitchFamily="49" charset="0"/>
              <a:buChar char="o"/>
            </a:pPr>
            <a:r>
              <a:rPr lang="nb-NO" sz="1700" dirty="0">
                <a:effectLst/>
                <a:latin typeface="Calibri" panose="020F0502020204030204" pitchFamily="34" charset="0"/>
                <a:ea typeface="Calibri" panose="020F0502020204030204" pitchFamily="34" charset="0"/>
                <a:cs typeface="Times New Roman" panose="02020603050405020304" pitchFamily="18" charset="0"/>
              </a:rPr>
              <a:t>langdryge plan- og byggesaksprosesser</a:t>
            </a:r>
          </a:p>
        </p:txBody>
      </p:sp>
      <p:pic>
        <p:nvPicPr>
          <p:cNvPr id="5" name="Bilde 4">
            <a:extLst>
              <a:ext uri="{FF2B5EF4-FFF2-40B4-BE49-F238E27FC236}">
                <a16:creationId xmlns:a16="http://schemas.microsoft.com/office/drawing/2014/main" id="{1BC173CC-5AB7-5EEB-2294-B4D4DEC86EC4}"/>
              </a:ext>
            </a:extLst>
          </p:cNvPr>
          <p:cNvPicPr>
            <a:picLocks noChangeAspect="1"/>
          </p:cNvPicPr>
          <p:nvPr/>
        </p:nvPicPr>
        <p:blipFill>
          <a:blip r:embed="rId2"/>
          <a:stretch>
            <a:fillRect/>
          </a:stretch>
        </p:blipFill>
        <p:spPr>
          <a:xfrm>
            <a:off x="7246577" y="1999595"/>
            <a:ext cx="4945423" cy="3275289"/>
          </a:xfrm>
          <a:prstGeom prst="rect">
            <a:avLst/>
          </a:prstGeom>
        </p:spPr>
      </p:pic>
    </p:spTree>
    <p:extLst>
      <p:ext uri="{BB962C8B-B14F-4D97-AF65-F5344CB8AC3E}">
        <p14:creationId xmlns:p14="http://schemas.microsoft.com/office/powerpoint/2010/main" val="3439808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428" y="0"/>
            <a:ext cx="12191144" cy="76243"/>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1353431" y="6028902"/>
            <a:ext cx="561935" cy="5619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Gotham Light"/>
              <a:ea typeface="+mn-ea"/>
              <a:cs typeface="+mn-cs"/>
            </a:endParaRPr>
          </a:p>
        </p:txBody>
      </p:sp>
      <p:sp>
        <p:nvSpPr>
          <p:cNvPr id="15" name="Tittel 2">
            <a:extLst>
              <a:ext uri="{FF2B5EF4-FFF2-40B4-BE49-F238E27FC236}">
                <a16:creationId xmlns:a16="http://schemas.microsoft.com/office/drawing/2014/main" id="{AB4EFEEC-16B4-4000-B93F-09DE1D8C5DC9}"/>
              </a:ext>
            </a:extLst>
          </p:cNvPr>
          <p:cNvSpPr>
            <a:spLocks noGrp="1"/>
          </p:cNvSpPr>
          <p:nvPr>
            <p:ph type="title"/>
          </p:nvPr>
        </p:nvSpPr>
        <p:spPr>
          <a:xfrm>
            <a:off x="1794636" y="517442"/>
            <a:ext cx="8602728" cy="559833"/>
          </a:xfrm>
        </p:spPr>
        <p:txBody>
          <a:bodyPr vert="horz" wrap="square" lIns="0" tIns="0" rIns="0" bIns="0" rtlCol="0" anchor="ctr" anchorCtr="0">
            <a:spAutoFit/>
          </a:bodyPr>
          <a:lstStyle/>
          <a:p>
            <a:pPr algn="l"/>
            <a:r>
              <a:rPr lang="nb-NO" sz="3638"/>
              <a:t>Byggekostnader</a:t>
            </a:r>
            <a:endParaRPr lang="nb-NO" sz="3638" i="1">
              <a:solidFill>
                <a:schemeClr val="tx1">
                  <a:lumMod val="50000"/>
                  <a:lumOff val="50000"/>
                </a:schemeClr>
              </a:solidFill>
            </a:endParaRPr>
          </a:p>
        </p:txBody>
      </p:sp>
      <p:pic>
        <p:nvPicPr>
          <p:cNvPr id="3" name="Bildobjekt 2">
            <a:extLst>
              <a:ext uri="{FF2B5EF4-FFF2-40B4-BE49-F238E27FC236}">
                <a16:creationId xmlns:a16="http://schemas.microsoft.com/office/drawing/2014/main" id="{C0D300AB-A916-3855-6F64-F0A9B17B1949}"/>
              </a:ext>
            </a:extLst>
          </p:cNvPr>
          <p:cNvPicPr>
            <a:picLocks noChangeAspect="1"/>
          </p:cNvPicPr>
          <p:nvPr/>
        </p:nvPicPr>
        <p:blipFill>
          <a:blip r:embed="rId4"/>
          <a:stretch>
            <a:fillRect/>
          </a:stretch>
        </p:blipFill>
        <p:spPr>
          <a:xfrm>
            <a:off x="2301719" y="1222897"/>
            <a:ext cx="7613043" cy="5111086"/>
          </a:xfrm>
          <a:prstGeom prst="rect">
            <a:avLst/>
          </a:prstGeom>
        </p:spPr>
      </p:pic>
    </p:spTree>
    <p:extLst>
      <p:ext uri="{BB962C8B-B14F-4D97-AF65-F5344CB8AC3E}">
        <p14:creationId xmlns:p14="http://schemas.microsoft.com/office/powerpoint/2010/main" val="126910596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956506-EBFC-4311-90AD-DDCA4B6E5B2E}"/>
              </a:ext>
            </a:extLst>
          </p:cNvPr>
          <p:cNvSpPr>
            <a:spLocks noGrp="1"/>
          </p:cNvSpPr>
          <p:nvPr>
            <p:ph type="title"/>
          </p:nvPr>
        </p:nvSpPr>
        <p:spPr/>
        <p:txBody>
          <a:bodyPr>
            <a:normAutofit fontScale="90000"/>
          </a:bodyPr>
          <a:lstStyle/>
          <a:p>
            <a:r>
              <a:rPr lang="nb-NO"/>
              <a:t> 12-måneders rullerende salg og igangsetting fra 2019</a:t>
            </a:r>
            <a:endParaRPr lang="nb-NO" sz="1800"/>
          </a:p>
        </p:txBody>
      </p:sp>
      <p:pic>
        <p:nvPicPr>
          <p:cNvPr id="4" name="Bilde 3">
            <a:extLst>
              <a:ext uri="{FF2B5EF4-FFF2-40B4-BE49-F238E27FC236}">
                <a16:creationId xmlns:a16="http://schemas.microsoft.com/office/drawing/2014/main" id="{DA9C6D3C-F53C-40D2-AC15-F5E895719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6357" y="6058677"/>
            <a:ext cx="1870755" cy="597160"/>
          </a:xfrm>
          <a:prstGeom prst="rect">
            <a:avLst/>
          </a:prstGeom>
        </p:spPr>
      </p:pic>
      <p:pic>
        <p:nvPicPr>
          <p:cNvPr id="6" name="Bilde 5">
            <a:extLst>
              <a:ext uri="{FF2B5EF4-FFF2-40B4-BE49-F238E27FC236}">
                <a16:creationId xmlns:a16="http://schemas.microsoft.com/office/drawing/2014/main" id="{8263CD3D-E9BC-9EE8-CE5E-1F3337FABD45}"/>
              </a:ext>
            </a:extLst>
          </p:cNvPr>
          <p:cNvPicPr>
            <a:picLocks noChangeAspect="1"/>
          </p:cNvPicPr>
          <p:nvPr/>
        </p:nvPicPr>
        <p:blipFill rotWithShape="1">
          <a:blip r:embed="rId3"/>
          <a:srcRect t="6847"/>
          <a:stretch/>
        </p:blipFill>
        <p:spPr>
          <a:xfrm>
            <a:off x="2128594" y="1436915"/>
            <a:ext cx="7662957" cy="4659086"/>
          </a:xfrm>
          <a:prstGeom prst="rect">
            <a:avLst/>
          </a:prstGeom>
        </p:spPr>
      </p:pic>
    </p:spTree>
    <p:extLst>
      <p:ext uri="{BB962C8B-B14F-4D97-AF65-F5344CB8AC3E}">
        <p14:creationId xmlns:p14="http://schemas.microsoft.com/office/powerpoint/2010/main" val="2051783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956506-EBFC-4311-90AD-DDCA4B6E5B2E}"/>
              </a:ext>
            </a:extLst>
          </p:cNvPr>
          <p:cNvSpPr>
            <a:spLocks noGrp="1"/>
          </p:cNvSpPr>
          <p:nvPr>
            <p:ph type="title"/>
          </p:nvPr>
        </p:nvSpPr>
        <p:spPr/>
        <p:txBody>
          <a:bodyPr>
            <a:normAutofit/>
          </a:bodyPr>
          <a:lstStyle/>
          <a:p>
            <a:r>
              <a:rPr lang="nb-NO"/>
              <a:t> </a:t>
            </a:r>
            <a:r>
              <a:rPr lang="nb-NO" sz="3100"/>
              <a:t>12-måneders rullerende salg og igangsetting tilbake til 1999</a:t>
            </a:r>
          </a:p>
        </p:txBody>
      </p:sp>
      <p:pic>
        <p:nvPicPr>
          <p:cNvPr id="4" name="Bilde 3">
            <a:extLst>
              <a:ext uri="{FF2B5EF4-FFF2-40B4-BE49-F238E27FC236}">
                <a16:creationId xmlns:a16="http://schemas.microsoft.com/office/drawing/2014/main" id="{DA9C6D3C-F53C-40D2-AC15-F5E895719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6357" y="6058677"/>
            <a:ext cx="1870755" cy="597160"/>
          </a:xfrm>
          <a:prstGeom prst="rect">
            <a:avLst/>
          </a:prstGeom>
        </p:spPr>
      </p:pic>
      <p:pic>
        <p:nvPicPr>
          <p:cNvPr id="3" name="Bilde 2">
            <a:extLst>
              <a:ext uri="{FF2B5EF4-FFF2-40B4-BE49-F238E27FC236}">
                <a16:creationId xmlns:a16="http://schemas.microsoft.com/office/drawing/2014/main" id="{99DC9F5B-4DC3-42E9-7B55-944C2089C83B}"/>
              </a:ext>
            </a:extLst>
          </p:cNvPr>
          <p:cNvPicPr>
            <a:picLocks noChangeAspect="1"/>
          </p:cNvPicPr>
          <p:nvPr/>
        </p:nvPicPr>
        <p:blipFill rotWithShape="1">
          <a:blip r:embed="rId3"/>
          <a:srcRect t="7359"/>
          <a:stretch/>
        </p:blipFill>
        <p:spPr>
          <a:xfrm>
            <a:off x="2184577" y="1499118"/>
            <a:ext cx="7448137" cy="4503576"/>
          </a:xfrm>
          <a:prstGeom prst="rect">
            <a:avLst/>
          </a:prstGeom>
        </p:spPr>
      </p:pic>
    </p:spTree>
    <p:extLst>
      <p:ext uri="{BB962C8B-B14F-4D97-AF65-F5344CB8AC3E}">
        <p14:creationId xmlns:p14="http://schemas.microsoft.com/office/powerpoint/2010/main" val="3649876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ADB263-1792-52E9-BECA-BF0FCF4248DE}"/>
              </a:ext>
            </a:extLst>
          </p:cNvPr>
          <p:cNvSpPr>
            <a:spLocks noGrp="1"/>
          </p:cNvSpPr>
          <p:nvPr>
            <p:ph type="title"/>
          </p:nvPr>
        </p:nvSpPr>
        <p:spPr/>
        <p:txBody>
          <a:bodyPr/>
          <a:lstStyle/>
          <a:p>
            <a:r>
              <a:rPr lang="nb-NO" dirty="0"/>
              <a:t>Nordland</a:t>
            </a:r>
          </a:p>
        </p:txBody>
      </p:sp>
      <p:pic>
        <p:nvPicPr>
          <p:cNvPr id="1027" name="Diagram 1">
            <a:extLst>
              <a:ext uri="{FF2B5EF4-FFF2-40B4-BE49-F238E27FC236}">
                <a16:creationId xmlns:a16="http://schemas.microsoft.com/office/drawing/2014/main" id="{CB290095-6161-CE7E-A009-5758F781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810" y="1663700"/>
            <a:ext cx="715645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252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3B4115-5FD2-418C-9D53-679AA956082E}"/>
              </a:ext>
            </a:extLst>
          </p:cNvPr>
          <p:cNvSpPr>
            <a:spLocks noGrp="1"/>
          </p:cNvSpPr>
          <p:nvPr>
            <p:ph type="title"/>
          </p:nvPr>
        </p:nvSpPr>
        <p:spPr>
          <a:xfrm>
            <a:off x="609599" y="114382"/>
            <a:ext cx="10972800" cy="1143000"/>
          </a:xfrm>
        </p:spPr>
        <p:txBody>
          <a:bodyPr anchor="ctr">
            <a:normAutofit/>
          </a:bodyPr>
          <a:lstStyle/>
          <a:p>
            <a:pPr>
              <a:lnSpc>
                <a:spcPct val="90000"/>
              </a:lnSpc>
            </a:pPr>
            <a:r>
              <a:rPr lang="nb-NO" sz="3600"/>
              <a:t>Geografiske områder – Salg siste kvartal og siste år</a:t>
            </a:r>
          </a:p>
        </p:txBody>
      </p:sp>
      <p:pic>
        <p:nvPicPr>
          <p:cNvPr id="15" name="Bilde 14">
            <a:extLst>
              <a:ext uri="{FF2B5EF4-FFF2-40B4-BE49-F238E27FC236}">
                <a16:creationId xmlns:a16="http://schemas.microsoft.com/office/drawing/2014/main" id="{8440D14F-FECF-4369-B64B-75E696197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357" y="6058677"/>
            <a:ext cx="1870755" cy="597160"/>
          </a:xfrm>
          <a:prstGeom prst="rect">
            <a:avLst/>
          </a:prstGeom>
        </p:spPr>
      </p:pic>
      <p:pic>
        <p:nvPicPr>
          <p:cNvPr id="6" name="Bilde 5">
            <a:extLst>
              <a:ext uri="{FF2B5EF4-FFF2-40B4-BE49-F238E27FC236}">
                <a16:creationId xmlns:a16="http://schemas.microsoft.com/office/drawing/2014/main" id="{926B86A6-7B6A-03B5-F373-BC36D028CE79}"/>
              </a:ext>
            </a:extLst>
          </p:cNvPr>
          <p:cNvPicPr>
            <a:picLocks noChangeAspect="1"/>
          </p:cNvPicPr>
          <p:nvPr/>
        </p:nvPicPr>
        <p:blipFill>
          <a:blip r:embed="rId4"/>
          <a:stretch>
            <a:fillRect/>
          </a:stretch>
        </p:blipFill>
        <p:spPr>
          <a:xfrm>
            <a:off x="917704" y="1207537"/>
            <a:ext cx="4857750" cy="4343400"/>
          </a:xfrm>
          <a:prstGeom prst="rect">
            <a:avLst/>
          </a:prstGeom>
        </p:spPr>
      </p:pic>
      <p:graphicFrame>
        <p:nvGraphicFramePr>
          <p:cNvPr id="7" name="Objekt 6">
            <a:extLst>
              <a:ext uri="{FF2B5EF4-FFF2-40B4-BE49-F238E27FC236}">
                <a16:creationId xmlns:a16="http://schemas.microsoft.com/office/drawing/2014/main" id="{AEBA2FC6-5A72-FF47-4DA7-0BC326744008}"/>
              </a:ext>
            </a:extLst>
          </p:cNvPr>
          <p:cNvGraphicFramePr>
            <a:graphicFrameLocks noChangeAspect="1"/>
          </p:cNvGraphicFramePr>
          <p:nvPr/>
        </p:nvGraphicFramePr>
        <p:xfrm>
          <a:off x="6309341" y="1192050"/>
          <a:ext cx="4848225" cy="4333875"/>
        </p:xfrm>
        <a:graphic>
          <a:graphicData uri="http://schemas.openxmlformats.org/presentationml/2006/ole">
            <mc:AlternateContent xmlns:mc="http://schemas.openxmlformats.org/markup-compatibility/2006">
              <mc:Choice xmlns:v="urn:schemas-microsoft-com:vml" Requires="v">
                <p:oleObj spid="_x0000_s1026" name="Worksheet" r:id="rId5" imgW="4848299" imgH="4333681" progId="Excel.Sheet.12">
                  <p:embed/>
                </p:oleObj>
              </mc:Choice>
              <mc:Fallback>
                <p:oleObj name="Worksheet" r:id="rId5" imgW="4848299" imgH="4333681" progId="Excel.Sheet.12">
                  <p:embed/>
                  <p:pic>
                    <p:nvPicPr>
                      <p:cNvPr id="7" name="Objekt 6">
                        <a:extLst>
                          <a:ext uri="{FF2B5EF4-FFF2-40B4-BE49-F238E27FC236}">
                            <a16:creationId xmlns:a16="http://schemas.microsoft.com/office/drawing/2014/main" id="{AEBA2FC6-5A72-FF47-4DA7-0BC326744008}"/>
                          </a:ext>
                        </a:extLst>
                      </p:cNvPr>
                      <p:cNvPicPr/>
                      <p:nvPr/>
                    </p:nvPicPr>
                    <p:blipFill>
                      <a:blip r:embed="rId6"/>
                      <a:stretch>
                        <a:fillRect/>
                      </a:stretch>
                    </p:blipFill>
                    <p:spPr>
                      <a:xfrm>
                        <a:off x="6309341" y="1192050"/>
                        <a:ext cx="4848225" cy="4333875"/>
                      </a:xfrm>
                      <a:prstGeom prst="rect">
                        <a:avLst/>
                      </a:prstGeom>
                    </p:spPr>
                  </p:pic>
                </p:oleObj>
              </mc:Fallback>
            </mc:AlternateContent>
          </a:graphicData>
        </a:graphic>
      </p:graphicFrame>
    </p:spTree>
    <p:extLst>
      <p:ext uri="{BB962C8B-B14F-4D97-AF65-F5344CB8AC3E}">
        <p14:creationId xmlns:p14="http://schemas.microsoft.com/office/powerpoint/2010/main" val="4194935924"/>
      </p:ext>
    </p:extLst>
  </p:cSld>
  <p:clrMapOvr>
    <a:masterClrMapping/>
  </p:clrMapOvr>
</p:sld>
</file>

<file path=ppt/theme/theme1.xml><?xml version="1.0" encoding="utf-8"?>
<a:theme xmlns:a="http://schemas.openxmlformats.org/drawingml/2006/main" name="Boligprodusentene_mal">
  <a:themeElements>
    <a:clrScheme name="Boligprodusentene farger">
      <a:dk1>
        <a:srgbClr val="808183"/>
      </a:dk1>
      <a:lt1>
        <a:sysClr val="window" lastClr="FFFFFF"/>
      </a:lt1>
      <a:dk2>
        <a:srgbClr val="1F497D"/>
      </a:dk2>
      <a:lt2>
        <a:srgbClr val="005DA4"/>
      </a:lt2>
      <a:accent1>
        <a:srgbClr val="009BD2"/>
      </a:accent1>
      <a:accent2>
        <a:srgbClr val="318D37"/>
      </a:accent2>
      <a:accent3>
        <a:srgbClr val="BDCD00"/>
      </a:accent3>
      <a:accent4>
        <a:srgbClr val="EF8200"/>
      </a:accent4>
      <a:accent5>
        <a:srgbClr val="FECA1B"/>
      </a:accent5>
      <a:accent6>
        <a:srgbClr val="808080"/>
      </a:accent6>
      <a:hlink>
        <a:srgbClr val="005DA4"/>
      </a:hlink>
      <a:folHlink>
        <a:srgbClr val="EF82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llesforbundet">
  <a:themeElements>
    <a:clrScheme name="FELLESFORBUNDET 2017">
      <a:dk1>
        <a:srgbClr val="000000"/>
      </a:dk1>
      <a:lt1>
        <a:srgbClr val="FFFFFF"/>
      </a:lt1>
      <a:dk2>
        <a:srgbClr val="000000"/>
      </a:dk2>
      <a:lt2>
        <a:srgbClr val="C0C0C0"/>
      </a:lt2>
      <a:accent1>
        <a:srgbClr val="BB133E"/>
      </a:accent1>
      <a:accent2>
        <a:srgbClr val="FECB00"/>
      </a:accent2>
      <a:accent3>
        <a:srgbClr val="FF6D22"/>
      </a:accent3>
      <a:accent4>
        <a:srgbClr val="002776"/>
      </a:accent4>
      <a:accent5>
        <a:srgbClr val="009FDA"/>
      </a:accent5>
      <a:accent6>
        <a:srgbClr val="007934"/>
      </a:accent6>
      <a:hlink>
        <a:srgbClr val="6666FF"/>
      </a:hlink>
      <a:folHlink>
        <a:srgbClr val="999999"/>
      </a:folHlink>
    </a:clrScheme>
    <a:fontScheme name="Fellesforbunde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sz="2400" b="0" i="0" u="none" strike="noStrike" cap="none" normalizeH="0" baseline="0" smtClean="0">
            <a:ln>
              <a:noFill/>
            </a:ln>
            <a:solidFill>
              <a:schemeClr val="tx1"/>
            </a:solidFill>
            <a:effectLst/>
            <a:latin typeface="Arial" charset="0"/>
          </a:defRPr>
        </a:defPPr>
      </a:lstStyle>
    </a:lnDef>
  </a:objectDefaults>
  <a:extraClrSchemeLst>
    <a:extraClrScheme>
      <a:clrScheme name="Fellesforbunde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llesforbunde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llesforbunde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llesforbunde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llesforbunde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llesforbunde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llesforbunde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llesforbunde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llesforbunde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llesforbunde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llesforbunde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llesforbunde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Fellesforbundet 13">
        <a:dk1>
          <a:srgbClr val="000080"/>
        </a:dk1>
        <a:lt1>
          <a:srgbClr val="FFFFFF"/>
        </a:lt1>
        <a:dk2>
          <a:srgbClr val="000080"/>
        </a:dk2>
        <a:lt2>
          <a:srgbClr val="C0C0C0"/>
        </a:lt2>
        <a:accent1>
          <a:srgbClr val="009EC5"/>
        </a:accent1>
        <a:accent2>
          <a:srgbClr val="000080"/>
        </a:accent2>
        <a:accent3>
          <a:srgbClr val="FFFFFF"/>
        </a:accent3>
        <a:accent4>
          <a:srgbClr val="00006C"/>
        </a:accent4>
        <a:accent5>
          <a:srgbClr val="AACCDF"/>
        </a:accent5>
        <a:accent6>
          <a:srgbClr val="000073"/>
        </a:accent6>
        <a:hlink>
          <a:srgbClr val="578000"/>
        </a:hlink>
        <a:folHlink>
          <a:srgbClr val="9999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llesforbundets_PowerPoint_Mal (2).pptx" id="{5B8C704A-C6B0-400F-9160-2FFC44B65170}" vid="{897D2023-86C9-4622-9829-4D911BCD3C1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9119b49b-2cc3-444e-b755-8692f4554da6"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eb79b10-4f12-41ee-b41c-ee6039dbc04f">
      <Terms xmlns="http://schemas.microsoft.com/office/infopath/2007/PartnerControls"/>
    </lcf76f155ced4ddcb4097134ff3c332f>
    <TaxCatchAll xmlns="749ab8b6-ff35-4a4f-9f18-9cef83ce64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C14AC442BA9C0A4DACF427877143EF91" ma:contentTypeVersion="16" ma:contentTypeDescription="Create a new document." ma:contentTypeScope="" ma:versionID="3718ff643e4bfb57e2dcd6f5fcf01c64">
  <xsd:schema xmlns:xsd="http://www.w3.org/2001/XMLSchema" xmlns:xs="http://www.w3.org/2001/XMLSchema" xmlns:p="http://schemas.microsoft.com/office/2006/metadata/properties" xmlns:ns2="ceb79b10-4f12-41ee-b41c-ee6039dbc04f" xmlns:ns3="9e804c02-e1a4-4020-a611-0453a4d61bc8" xmlns:ns4="749ab8b6-ff35-4a4f-9f18-9cef83ce6420" targetNamespace="http://schemas.microsoft.com/office/2006/metadata/properties" ma:root="true" ma:fieldsID="78da6c57cba07ee126527675b973f10f" ns2:_="" ns3:_="" ns4:_="">
    <xsd:import namespace="ceb79b10-4f12-41ee-b41c-ee6039dbc04f"/>
    <xsd:import namespace="9e804c02-e1a4-4020-a611-0453a4d61bc8"/>
    <xsd:import namespace="749ab8b6-ff35-4a4f-9f18-9cef83ce642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79b10-4f12-41ee-b41c-ee6039dbc0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19b49b-2cc3-444e-b755-8692f4554da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804c02-e1a4-4020-a611-0453a4d61bc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9ab8b6-ff35-4a4f-9f18-9cef83ce642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a437eb4-3d9c-43a1-b4e2-1ef9d4fa4920}" ma:internalName="TaxCatchAll" ma:showField="CatchAllData" ma:web="9e804c02-e1a4-4020-a611-0453a4d61b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5F265F-24DD-4A65-9E81-1E8B0E80A692}">
  <ds:schemaRefs>
    <ds:schemaRef ds:uri="Microsoft.SharePoint.Taxonomy.ContentTypeSync"/>
  </ds:schemaRefs>
</ds:datastoreItem>
</file>

<file path=customXml/itemProps2.xml><?xml version="1.0" encoding="utf-8"?>
<ds:datastoreItem xmlns:ds="http://schemas.openxmlformats.org/officeDocument/2006/customXml" ds:itemID="{C52039E1-06D7-46EC-83F6-0CE09672C7CD}">
  <ds:schemaRefs>
    <ds:schemaRef ds:uri="http://purl.org/dc/elements/1.1/"/>
    <ds:schemaRef ds:uri="http://www.w3.org/XML/1998/namespace"/>
    <ds:schemaRef ds:uri="http://schemas.openxmlformats.org/package/2006/metadata/core-properties"/>
    <ds:schemaRef ds:uri="http://purl.org/dc/terms/"/>
    <ds:schemaRef ds:uri="http://schemas.microsoft.com/office/2006/metadata/properties"/>
    <ds:schemaRef ds:uri="http://schemas.microsoft.com/office/2006/documentManagement/types"/>
    <ds:schemaRef ds:uri="http://schemas.microsoft.com/office/infopath/2007/PartnerControls"/>
    <ds:schemaRef ds:uri="749ab8b6-ff35-4a4f-9f18-9cef83ce6420"/>
    <ds:schemaRef ds:uri="9e804c02-e1a4-4020-a611-0453a4d61bc8"/>
    <ds:schemaRef ds:uri="ceb79b10-4f12-41ee-b41c-ee6039dbc04f"/>
    <ds:schemaRef ds:uri="http://purl.org/dc/dcmitype/"/>
  </ds:schemaRefs>
</ds:datastoreItem>
</file>

<file path=customXml/itemProps3.xml><?xml version="1.0" encoding="utf-8"?>
<ds:datastoreItem xmlns:ds="http://schemas.openxmlformats.org/officeDocument/2006/customXml" ds:itemID="{01D8D072-48B6-48F9-8DA1-D9E5C403E627}">
  <ds:schemaRefs>
    <ds:schemaRef ds:uri="http://schemas.microsoft.com/sharepoint/v3/contenttype/forms"/>
  </ds:schemaRefs>
</ds:datastoreItem>
</file>

<file path=customXml/itemProps4.xml><?xml version="1.0" encoding="utf-8"?>
<ds:datastoreItem xmlns:ds="http://schemas.openxmlformats.org/officeDocument/2006/customXml" ds:itemID="{57B3B988-C537-4E75-9035-0008898A4B02}">
  <ds:schemaRefs>
    <ds:schemaRef ds:uri="749ab8b6-ff35-4a4f-9f18-9cef83ce6420"/>
    <ds:schemaRef ds:uri="9e804c02-e1a4-4020-a611-0453a4d61bc8"/>
    <ds:schemaRef ds:uri="ceb79b10-4f12-41ee-b41c-ee6039dbc0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1364</TotalTime>
  <Words>719</Words>
  <Application>Microsoft Office PowerPoint</Application>
  <PresentationFormat>Widescreen</PresentationFormat>
  <Paragraphs>131</Paragraphs>
  <Slides>20</Slides>
  <Notes>4</Notes>
  <HiddenSlides>0</HiddenSlides>
  <MMClips>0</MMClips>
  <ScaleCrop>false</ScaleCrop>
  <HeadingPairs>
    <vt:vector size="8" baseType="variant">
      <vt:variant>
        <vt:lpstr>Brukte skrifter</vt:lpstr>
      </vt:variant>
      <vt:variant>
        <vt:i4>6</vt:i4>
      </vt:variant>
      <vt:variant>
        <vt:lpstr>Tema</vt:lpstr>
      </vt:variant>
      <vt:variant>
        <vt:i4>2</vt:i4>
      </vt:variant>
      <vt:variant>
        <vt:lpstr>Innebygde OLE-servere</vt:lpstr>
      </vt:variant>
      <vt:variant>
        <vt:i4>1</vt:i4>
      </vt:variant>
      <vt:variant>
        <vt:lpstr>Lysbildetitler</vt:lpstr>
      </vt:variant>
      <vt:variant>
        <vt:i4>20</vt:i4>
      </vt:variant>
    </vt:vector>
  </HeadingPairs>
  <TitlesOfParts>
    <vt:vector size="29" baseType="lpstr">
      <vt:lpstr>Arial</vt:lpstr>
      <vt:lpstr>Calibri</vt:lpstr>
      <vt:lpstr>Courier New</vt:lpstr>
      <vt:lpstr>Gotham Light</vt:lpstr>
      <vt:lpstr>Symbol</vt:lpstr>
      <vt:lpstr>Times New Roman</vt:lpstr>
      <vt:lpstr>Boligprodusentene_mal</vt:lpstr>
      <vt:lpstr>Fellesforbundet</vt:lpstr>
      <vt:lpstr>Worksheet</vt:lpstr>
      <vt:lpstr>Boligbygging i Bodø</vt:lpstr>
      <vt:lpstr>Noen medlemmer Boligprodusentene (oppfører &gt; 50 % av boligene som oppføres i Norge, representerer over 800 bedrifter)</vt:lpstr>
      <vt:lpstr>Den norske boligmodellen</vt:lpstr>
      <vt:lpstr>2022 - Svakeste året for nye boliger siden finanskrisen</vt:lpstr>
      <vt:lpstr>Byggekostnader</vt:lpstr>
      <vt:lpstr> 12-måneders rullerende salg og igangsetting fra 2019</vt:lpstr>
      <vt:lpstr> 12-måneders rullerende salg og igangsetting tilbake til 1999</vt:lpstr>
      <vt:lpstr>Nordland</vt:lpstr>
      <vt:lpstr>Geografiske områder – Salg siste kvartal og siste år</vt:lpstr>
      <vt:lpstr>Geografiske områder – Igangsatt siste kvartal og siste år</vt:lpstr>
      <vt:lpstr>Salg, endring pr. boligtype siste kvartal og siste år</vt:lpstr>
      <vt:lpstr>Igangsetting, endring pr. boligtype siste kvartal og siste år</vt:lpstr>
      <vt:lpstr> Framtidig boligbehov og tilførsel</vt:lpstr>
      <vt:lpstr>For å sikre nødvendig boligbygging</vt:lpstr>
      <vt:lpstr>Nå er det for dyrt å bygge nye boliger</vt:lpstr>
      <vt:lpstr>Hensynet tilstrekkelig boligbygging i pbl § 3-1</vt:lpstr>
      <vt:lpstr>Hvordan kan vi få bygget flere boliger</vt:lpstr>
      <vt:lpstr>Kommuneplan i Bodø</vt:lpstr>
      <vt:lpstr>Husbanken blir i slike tider viktigere!</vt:lpstr>
      <vt:lpstr>Bærekraft, klima og miljø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Tittel</dc:title>
  <dc:creator>Heidi Bjørneng</dc:creator>
  <cp:lastModifiedBy>Bruker</cp:lastModifiedBy>
  <cp:revision>10</cp:revision>
  <dcterms:created xsi:type="dcterms:W3CDTF">2021-01-14T08:47:16Z</dcterms:created>
  <dcterms:modified xsi:type="dcterms:W3CDTF">2023-02-01T16:02:00Z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0x010100C14AC442BA9C0A4DACF427877143EF91</vt:lpwstr>
  </property>
  <property fmtid="{D5CDD505-2E9C-101B-9397-08002B2CF9AE}" pid="3" name="MediaServiceImageTags">
    <vt:lpwstr/>
  </property>
</Properties>
</file>